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8" r:id="rId5"/>
    <p:sldId id="279" r:id="rId6"/>
    <p:sldId id="281" r:id="rId7"/>
    <p:sldId id="284" r:id="rId8"/>
    <p:sldId id="285" r:id="rId9"/>
    <p:sldId id="287" r:id="rId10"/>
    <p:sldId id="289" r:id="rId11"/>
    <p:sldId id="288" r:id="rId12"/>
    <p:sldId id="286" r:id="rId13"/>
    <p:sldId id="276" r:id="rId1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535"/>
    <a:srgbClr val="26252F"/>
    <a:srgbClr val="3C3C38"/>
    <a:srgbClr val="DD4F05"/>
    <a:srgbClr val="686663"/>
    <a:srgbClr val="FFF7F3"/>
    <a:srgbClr val="FFFBFB"/>
    <a:srgbClr val="00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4556" autoAdjust="0"/>
  </p:normalViewPr>
  <p:slideViewPr>
    <p:cSldViewPr>
      <p:cViewPr varScale="1">
        <p:scale>
          <a:sx n="147" d="100"/>
          <a:sy n="147" d="100"/>
        </p:scale>
        <p:origin x="-69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B72A8-EF9B-4A40-B69D-5F6AB7CBE0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580903-0AAF-4AF9-9BCB-5BC9EC0FF89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</a:t>
          </a:r>
          <a:endParaRPr lang="ru-RU" b="1" dirty="0">
            <a:solidFill>
              <a:schemeClr val="tx1"/>
            </a:solidFill>
          </a:endParaRPr>
        </a:p>
      </dgm:t>
    </dgm:pt>
    <dgm:pt modelId="{0B02740E-1699-4F91-9EA8-826876D7D4E0}" type="parTrans" cxnId="{4C0C3C94-F611-445F-A201-334EEAB5D2A1}">
      <dgm:prSet/>
      <dgm:spPr/>
      <dgm:t>
        <a:bodyPr/>
        <a:lstStyle/>
        <a:p>
          <a:endParaRPr lang="ru-RU"/>
        </a:p>
      </dgm:t>
    </dgm:pt>
    <dgm:pt modelId="{5C26EA99-D29C-43E3-8E34-2134D3113B59}" type="sibTrans" cxnId="{4C0C3C94-F611-445F-A201-334EEAB5D2A1}">
      <dgm:prSet/>
      <dgm:spPr/>
      <dgm:t>
        <a:bodyPr/>
        <a:lstStyle/>
        <a:p>
          <a:endParaRPr lang="ru-RU"/>
        </a:p>
      </dgm:t>
    </dgm:pt>
    <dgm:pt modelId="{24428015-5BC2-42A7-9377-E5A2DD916781}">
      <dgm:prSet phldrT="[Текст]"/>
      <dgm:spPr/>
      <dgm:t>
        <a:bodyPr/>
        <a:lstStyle/>
        <a:p>
          <a:r>
            <a:rPr lang="ru-RU" dirty="0" smtClean="0"/>
            <a:t>Проведение оценки оснащенности и достаточности собственных материально-технических, кадровых и иных ресурсов</a:t>
          </a:r>
          <a:endParaRPr lang="ru-RU" dirty="0"/>
        </a:p>
      </dgm:t>
    </dgm:pt>
    <dgm:pt modelId="{D4CD1A43-EB38-4DF0-843B-8D9073169AC0}" type="parTrans" cxnId="{D5E9A297-BC33-4B95-BABA-1FF69C9CC740}">
      <dgm:prSet/>
      <dgm:spPr/>
      <dgm:t>
        <a:bodyPr/>
        <a:lstStyle/>
        <a:p>
          <a:endParaRPr lang="ru-RU"/>
        </a:p>
      </dgm:t>
    </dgm:pt>
    <dgm:pt modelId="{993F91A0-A8A9-4D84-8FF1-44C870447134}" type="sibTrans" cxnId="{D5E9A297-BC33-4B95-BABA-1FF69C9CC740}">
      <dgm:prSet/>
      <dgm:spPr/>
      <dgm:t>
        <a:bodyPr/>
        <a:lstStyle/>
        <a:p>
          <a:endParaRPr lang="ru-RU"/>
        </a:p>
      </dgm:t>
    </dgm:pt>
    <dgm:pt modelId="{88C1EAB2-FE89-4AA4-81F8-538C47ED10D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</a:t>
          </a:r>
          <a:endParaRPr lang="ru-RU" b="1" dirty="0">
            <a:solidFill>
              <a:schemeClr val="tx1"/>
            </a:solidFill>
          </a:endParaRPr>
        </a:p>
      </dgm:t>
    </dgm:pt>
    <dgm:pt modelId="{BD4B105D-703A-489D-A1F4-9F4F0C703D7B}" type="parTrans" cxnId="{A6FBE77F-D90C-4DA0-A7AB-9D1A80C37D96}">
      <dgm:prSet/>
      <dgm:spPr/>
      <dgm:t>
        <a:bodyPr/>
        <a:lstStyle/>
        <a:p>
          <a:endParaRPr lang="ru-RU"/>
        </a:p>
      </dgm:t>
    </dgm:pt>
    <dgm:pt modelId="{F59F7C81-6CDC-4CF0-91E8-A340C3BA5D58}" type="sibTrans" cxnId="{A6FBE77F-D90C-4DA0-A7AB-9D1A80C37D96}">
      <dgm:prSet/>
      <dgm:spPr/>
      <dgm:t>
        <a:bodyPr/>
        <a:lstStyle/>
        <a:p>
          <a:endParaRPr lang="ru-RU"/>
        </a:p>
      </dgm:t>
    </dgm:pt>
    <dgm:pt modelId="{DF53FFAC-90B2-41DC-A6B9-B9A67B5F4D85}">
      <dgm:prSet phldrT="[Текст]"/>
      <dgm:spPr/>
      <dgm:t>
        <a:bodyPr/>
        <a:lstStyle/>
        <a:p>
          <a:r>
            <a:rPr lang="ru-RU" dirty="0" smtClean="0"/>
            <a:t>Определение перечня возможных направлений для организации сетевого взаимодействия с организациями-партнерами</a:t>
          </a:r>
          <a:endParaRPr lang="ru-RU" dirty="0"/>
        </a:p>
      </dgm:t>
    </dgm:pt>
    <dgm:pt modelId="{9925FD39-D16F-481F-85A9-74BE898F12A9}" type="parTrans" cxnId="{306DF9F1-38C7-490F-B120-2857DD072C81}">
      <dgm:prSet/>
      <dgm:spPr/>
      <dgm:t>
        <a:bodyPr/>
        <a:lstStyle/>
        <a:p>
          <a:endParaRPr lang="ru-RU"/>
        </a:p>
      </dgm:t>
    </dgm:pt>
    <dgm:pt modelId="{31C77F16-EC11-4F97-A537-B445E8A27AF8}" type="sibTrans" cxnId="{306DF9F1-38C7-490F-B120-2857DD072C81}">
      <dgm:prSet/>
      <dgm:spPr/>
      <dgm:t>
        <a:bodyPr/>
        <a:lstStyle/>
        <a:p>
          <a:endParaRPr lang="ru-RU"/>
        </a:p>
      </dgm:t>
    </dgm:pt>
    <dgm:pt modelId="{918563B8-841D-44DB-83D8-75F8C380462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0BE86FA8-45AA-40C5-8471-62D6BBC05449}" type="parTrans" cxnId="{698DADA3-9611-4034-89D4-11F86A8156E8}">
      <dgm:prSet/>
      <dgm:spPr/>
      <dgm:t>
        <a:bodyPr/>
        <a:lstStyle/>
        <a:p>
          <a:endParaRPr lang="ru-RU"/>
        </a:p>
      </dgm:t>
    </dgm:pt>
    <dgm:pt modelId="{52C04D29-1877-4A04-973F-E74B1B3EC171}" type="sibTrans" cxnId="{698DADA3-9611-4034-89D4-11F86A8156E8}">
      <dgm:prSet/>
      <dgm:spPr/>
      <dgm:t>
        <a:bodyPr/>
        <a:lstStyle/>
        <a:p>
          <a:endParaRPr lang="ru-RU"/>
        </a:p>
      </dgm:t>
    </dgm:pt>
    <dgm:pt modelId="{D9856FAC-A611-480B-9FB6-376B64DDC438}">
      <dgm:prSet phldrT="[Текст]"/>
      <dgm:spPr/>
      <dgm:t>
        <a:bodyPr/>
        <a:lstStyle/>
        <a:p>
          <a:r>
            <a:rPr lang="ru-RU" dirty="0" smtClean="0"/>
            <a:t>Поиск организации-партнера (оценка его материально-технического, инфраструктурного и кадрового потенциала)</a:t>
          </a:r>
          <a:endParaRPr lang="ru-RU" dirty="0"/>
        </a:p>
      </dgm:t>
    </dgm:pt>
    <dgm:pt modelId="{6681766E-C5F7-4FCC-9945-F4640ACC94EB}" type="parTrans" cxnId="{1118DBF5-420A-4549-858A-85BBD750C0AE}">
      <dgm:prSet/>
      <dgm:spPr/>
      <dgm:t>
        <a:bodyPr/>
        <a:lstStyle/>
        <a:p>
          <a:endParaRPr lang="ru-RU"/>
        </a:p>
      </dgm:t>
    </dgm:pt>
    <dgm:pt modelId="{29A46F87-22F8-439B-A2F2-5C91EFB0837E}" type="sibTrans" cxnId="{1118DBF5-420A-4549-858A-85BBD750C0AE}">
      <dgm:prSet/>
      <dgm:spPr/>
      <dgm:t>
        <a:bodyPr/>
        <a:lstStyle/>
        <a:p>
          <a:endParaRPr lang="ru-RU"/>
        </a:p>
      </dgm:t>
    </dgm:pt>
    <dgm:pt modelId="{0C498E93-07B5-44D6-B581-A57CC1FCB963}" type="pres">
      <dgm:prSet presAssocID="{CC6B72A8-EF9B-4A40-B69D-5F6AB7CBE0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42923D-DFB7-4AD9-B47B-7B22E393EC33}" type="pres">
      <dgm:prSet presAssocID="{88580903-0AAF-4AF9-9BCB-5BC9EC0FF897}" presName="composite" presStyleCnt="0"/>
      <dgm:spPr/>
    </dgm:pt>
    <dgm:pt modelId="{EBF583B4-1A2E-4FE1-9E80-9BB1AD23CD43}" type="pres">
      <dgm:prSet presAssocID="{88580903-0AAF-4AF9-9BCB-5BC9EC0FF8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3AAB5-6380-45DF-9CC6-05ED04E4821D}" type="pres">
      <dgm:prSet presAssocID="{88580903-0AAF-4AF9-9BCB-5BC9EC0FF89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5BC25-BE56-4628-B018-142D1B27D02F}" type="pres">
      <dgm:prSet presAssocID="{5C26EA99-D29C-43E3-8E34-2134D3113B59}" presName="sp" presStyleCnt="0"/>
      <dgm:spPr/>
    </dgm:pt>
    <dgm:pt modelId="{95DB4FBA-8697-4B8F-A7FD-BC52AF53BB51}" type="pres">
      <dgm:prSet presAssocID="{88C1EAB2-FE89-4AA4-81F8-538C47ED10DD}" presName="composite" presStyleCnt="0"/>
      <dgm:spPr/>
    </dgm:pt>
    <dgm:pt modelId="{A55797C2-47C1-4D6C-A259-B7F01EB98390}" type="pres">
      <dgm:prSet presAssocID="{88C1EAB2-FE89-4AA4-81F8-538C47ED10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106B0-B82E-4ADF-B36B-2A6DA57F6893}" type="pres">
      <dgm:prSet presAssocID="{88C1EAB2-FE89-4AA4-81F8-538C47ED10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8E5B6-5EFD-4C40-BB98-8323DCBAFC1E}" type="pres">
      <dgm:prSet presAssocID="{F59F7C81-6CDC-4CF0-91E8-A340C3BA5D58}" presName="sp" presStyleCnt="0"/>
      <dgm:spPr/>
    </dgm:pt>
    <dgm:pt modelId="{CA480505-762A-442C-828F-1D767CCC08C8}" type="pres">
      <dgm:prSet presAssocID="{918563B8-841D-44DB-83D8-75F8C380462A}" presName="composite" presStyleCnt="0"/>
      <dgm:spPr/>
    </dgm:pt>
    <dgm:pt modelId="{7EFF46C4-3EDE-4964-8825-C4C9505463FE}" type="pres">
      <dgm:prSet presAssocID="{918563B8-841D-44DB-83D8-75F8C380462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BF8E-0C9C-415B-81C5-BA14A3F587C5}" type="pres">
      <dgm:prSet presAssocID="{918563B8-841D-44DB-83D8-75F8C380462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9A297-BC33-4B95-BABA-1FF69C9CC740}" srcId="{88580903-0AAF-4AF9-9BCB-5BC9EC0FF897}" destId="{24428015-5BC2-42A7-9377-E5A2DD916781}" srcOrd="0" destOrd="0" parTransId="{D4CD1A43-EB38-4DF0-843B-8D9073169AC0}" sibTransId="{993F91A0-A8A9-4D84-8FF1-44C870447134}"/>
    <dgm:cxn modelId="{CF30091C-B271-4A1A-93B0-D40A40711DED}" type="presOf" srcId="{D9856FAC-A611-480B-9FB6-376B64DDC438}" destId="{C176BF8E-0C9C-415B-81C5-BA14A3F587C5}" srcOrd="0" destOrd="0" presId="urn:microsoft.com/office/officeart/2005/8/layout/chevron2"/>
    <dgm:cxn modelId="{306DF9F1-38C7-490F-B120-2857DD072C81}" srcId="{88C1EAB2-FE89-4AA4-81F8-538C47ED10DD}" destId="{DF53FFAC-90B2-41DC-A6B9-B9A67B5F4D85}" srcOrd="0" destOrd="0" parTransId="{9925FD39-D16F-481F-85A9-74BE898F12A9}" sibTransId="{31C77F16-EC11-4F97-A537-B445E8A27AF8}"/>
    <dgm:cxn modelId="{8AC4C322-0A19-423D-AEC5-64F4FCA483B6}" type="presOf" srcId="{88580903-0AAF-4AF9-9BCB-5BC9EC0FF897}" destId="{EBF583B4-1A2E-4FE1-9E80-9BB1AD23CD43}" srcOrd="0" destOrd="0" presId="urn:microsoft.com/office/officeart/2005/8/layout/chevron2"/>
    <dgm:cxn modelId="{F5BBAE1A-7FC6-4C65-9F9F-91647B4060C5}" type="presOf" srcId="{88C1EAB2-FE89-4AA4-81F8-538C47ED10DD}" destId="{A55797C2-47C1-4D6C-A259-B7F01EB98390}" srcOrd="0" destOrd="0" presId="urn:microsoft.com/office/officeart/2005/8/layout/chevron2"/>
    <dgm:cxn modelId="{698DADA3-9611-4034-89D4-11F86A8156E8}" srcId="{CC6B72A8-EF9B-4A40-B69D-5F6AB7CBE0AD}" destId="{918563B8-841D-44DB-83D8-75F8C380462A}" srcOrd="2" destOrd="0" parTransId="{0BE86FA8-45AA-40C5-8471-62D6BBC05449}" sibTransId="{52C04D29-1877-4A04-973F-E74B1B3EC171}"/>
    <dgm:cxn modelId="{E72D92FE-825E-4152-9AD6-BD8233E27470}" type="presOf" srcId="{CC6B72A8-EF9B-4A40-B69D-5F6AB7CBE0AD}" destId="{0C498E93-07B5-44D6-B581-A57CC1FCB963}" srcOrd="0" destOrd="0" presId="urn:microsoft.com/office/officeart/2005/8/layout/chevron2"/>
    <dgm:cxn modelId="{80C1B6CB-9F8D-4A11-87B9-F8738292F423}" type="presOf" srcId="{24428015-5BC2-42A7-9377-E5A2DD916781}" destId="{6C13AAB5-6380-45DF-9CC6-05ED04E4821D}" srcOrd="0" destOrd="0" presId="urn:microsoft.com/office/officeart/2005/8/layout/chevron2"/>
    <dgm:cxn modelId="{468D3E3A-0F1F-4F6D-B03F-7B1350BD1C5A}" type="presOf" srcId="{DF53FFAC-90B2-41DC-A6B9-B9A67B5F4D85}" destId="{0F0106B0-B82E-4ADF-B36B-2A6DA57F6893}" srcOrd="0" destOrd="0" presId="urn:microsoft.com/office/officeart/2005/8/layout/chevron2"/>
    <dgm:cxn modelId="{1118DBF5-420A-4549-858A-85BBD750C0AE}" srcId="{918563B8-841D-44DB-83D8-75F8C380462A}" destId="{D9856FAC-A611-480B-9FB6-376B64DDC438}" srcOrd="0" destOrd="0" parTransId="{6681766E-C5F7-4FCC-9945-F4640ACC94EB}" sibTransId="{29A46F87-22F8-439B-A2F2-5C91EFB0837E}"/>
    <dgm:cxn modelId="{4C0C3C94-F611-445F-A201-334EEAB5D2A1}" srcId="{CC6B72A8-EF9B-4A40-B69D-5F6AB7CBE0AD}" destId="{88580903-0AAF-4AF9-9BCB-5BC9EC0FF897}" srcOrd="0" destOrd="0" parTransId="{0B02740E-1699-4F91-9EA8-826876D7D4E0}" sibTransId="{5C26EA99-D29C-43E3-8E34-2134D3113B59}"/>
    <dgm:cxn modelId="{A6FBE77F-D90C-4DA0-A7AB-9D1A80C37D96}" srcId="{CC6B72A8-EF9B-4A40-B69D-5F6AB7CBE0AD}" destId="{88C1EAB2-FE89-4AA4-81F8-538C47ED10DD}" srcOrd="1" destOrd="0" parTransId="{BD4B105D-703A-489D-A1F4-9F4F0C703D7B}" sibTransId="{F59F7C81-6CDC-4CF0-91E8-A340C3BA5D58}"/>
    <dgm:cxn modelId="{9CC5EE6A-6A2A-4CCB-B94E-F34BC5F3B790}" type="presOf" srcId="{918563B8-841D-44DB-83D8-75F8C380462A}" destId="{7EFF46C4-3EDE-4964-8825-C4C9505463FE}" srcOrd="0" destOrd="0" presId="urn:microsoft.com/office/officeart/2005/8/layout/chevron2"/>
    <dgm:cxn modelId="{EF898ED1-EF72-4EA4-89AD-F9BD1A2DBE0A}" type="presParOf" srcId="{0C498E93-07B5-44D6-B581-A57CC1FCB963}" destId="{4F42923D-DFB7-4AD9-B47B-7B22E393EC33}" srcOrd="0" destOrd="0" presId="urn:microsoft.com/office/officeart/2005/8/layout/chevron2"/>
    <dgm:cxn modelId="{2B119DFB-00AC-43EA-8B12-FB49330DCF1B}" type="presParOf" srcId="{4F42923D-DFB7-4AD9-B47B-7B22E393EC33}" destId="{EBF583B4-1A2E-4FE1-9E80-9BB1AD23CD43}" srcOrd="0" destOrd="0" presId="urn:microsoft.com/office/officeart/2005/8/layout/chevron2"/>
    <dgm:cxn modelId="{32CD32A0-84B7-4AEE-88D9-77B8D1CD0D6E}" type="presParOf" srcId="{4F42923D-DFB7-4AD9-B47B-7B22E393EC33}" destId="{6C13AAB5-6380-45DF-9CC6-05ED04E4821D}" srcOrd="1" destOrd="0" presId="urn:microsoft.com/office/officeart/2005/8/layout/chevron2"/>
    <dgm:cxn modelId="{6EED7F9F-4DB6-443B-BFCE-10EBEF868A97}" type="presParOf" srcId="{0C498E93-07B5-44D6-B581-A57CC1FCB963}" destId="{F055BC25-BE56-4628-B018-142D1B27D02F}" srcOrd="1" destOrd="0" presId="urn:microsoft.com/office/officeart/2005/8/layout/chevron2"/>
    <dgm:cxn modelId="{FA3C5BF0-55AB-4AD0-9F0E-D724AEB678ED}" type="presParOf" srcId="{0C498E93-07B5-44D6-B581-A57CC1FCB963}" destId="{95DB4FBA-8697-4B8F-A7FD-BC52AF53BB51}" srcOrd="2" destOrd="0" presId="urn:microsoft.com/office/officeart/2005/8/layout/chevron2"/>
    <dgm:cxn modelId="{A31FCD41-5B84-4D17-A0BB-662022FB2801}" type="presParOf" srcId="{95DB4FBA-8697-4B8F-A7FD-BC52AF53BB51}" destId="{A55797C2-47C1-4D6C-A259-B7F01EB98390}" srcOrd="0" destOrd="0" presId="urn:microsoft.com/office/officeart/2005/8/layout/chevron2"/>
    <dgm:cxn modelId="{0587EA2C-C6AD-4A3C-A8AB-77EF1E8D1B5D}" type="presParOf" srcId="{95DB4FBA-8697-4B8F-A7FD-BC52AF53BB51}" destId="{0F0106B0-B82E-4ADF-B36B-2A6DA57F6893}" srcOrd="1" destOrd="0" presId="urn:microsoft.com/office/officeart/2005/8/layout/chevron2"/>
    <dgm:cxn modelId="{E6CFA254-1881-461C-9D87-EED762965D02}" type="presParOf" srcId="{0C498E93-07B5-44D6-B581-A57CC1FCB963}" destId="{4AD8E5B6-5EFD-4C40-BB98-8323DCBAFC1E}" srcOrd="3" destOrd="0" presId="urn:microsoft.com/office/officeart/2005/8/layout/chevron2"/>
    <dgm:cxn modelId="{1A4EF70C-7DA4-4CC8-B9B0-BEC0B86A7635}" type="presParOf" srcId="{0C498E93-07B5-44D6-B581-A57CC1FCB963}" destId="{CA480505-762A-442C-828F-1D767CCC08C8}" srcOrd="4" destOrd="0" presId="urn:microsoft.com/office/officeart/2005/8/layout/chevron2"/>
    <dgm:cxn modelId="{34D176F8-8C25-4F3F-B956-5B71302BE043}" type="presParOf" srcId="{CA480505-762A-442C-828F-1D767CCC08C8}" destId="{7EFF46C4-3EDE-4964-8825-C4C9505463FE}" srcOrd="0" destOrd="0" presId="urn:microsoft.com/office/officeart/2005/8/layout/chevron2"/>
    <dgm:cxn modelId="{F40B5DEF-67A7-4A35-96B6-E33284F9D821}" type="presParOf" srcId="{CA480505-762A-442C-828F-1D767CCC08C8}" destId="{C176BF8E-0C9C-415B-81C5-BA14A3F587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B72A8-EF9B-4A40-B69D-5F6AB7CBE0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580903-0AAF-4AF9-9BCB-5BC9EC0FF89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</a:t>
          </a:r>
          <a:endParaRPr lang="ru-RU" b="1" dirty="0">
            <a:solidFill>
              <a:schemeClr val="tx1"/>
            </a:solidFill>
          </a:endParaRPr>
        </a:p>
      </dgm:t>
    </dgm:pt>
    <dgm:pt modelId="{0B02740E-1699-4F91-9EA8-826876D7D4E0}" type="parTrans" cxnId="{4C0C3C94-F611-445F-A201-334EEAB5D2A1}">
      <dgm:prSet/>
      <dgm:spPr/>
      <dgm:t>
        <a:bodyPr/>
        <a:lstStyle/>
        <a:p>
          <a:endParaRPr lang="ru-RU"/>
        </a:p>
      </dgm:t>
    </dgm:pt>
    <dgm:pt modelId="{5C26EA99-D29C-43E3-8E34-2134D3113B59}" type="sibTrans" cxnId="{4C0C3C94-F611-445F-A201-334EEAB5D2A1}">
      <dgm:prSet/>
      <dgm:spPr/>
      <dgm:t>
        <a:bodyPr/>
        <a:lstStyle/>
        <a:p>
          <a:endParaRPr lang="ru-RU"/>
        </a:p>
      </dgm:t>
    </dgm:pt>
    <dgm:pt modelId="{24428015-5BC2-42A7-9377-E5A2DD916781}">
      <dgm:prSet phldrT="[Текст]"/>
      <dgm:spPr/>
      <dgm:t>
        <a:bodyPr/>
        <a:lstStyle/>
        <a:p>
          <a:r>
            <a:rPr lang="ru-RU" dirty="0" smtClean="0"/>
            <a:t>Разработка и утверждение положения о реализации образовательных программ в сетевой форме</a:t>
          </a:r>
          <a:endParaRPr lang="ru-RU" dirty="0"/>
        </a:p>
      </dgm:t>
    </dgm:pt>
    <dgm:pt modelId="{D4CD1A43-EB38-4DF0-843B-8D9073169AC0}" type="parTrans" cxnId="{D5E9A297-BC33-4B95-BABA-1FF69C9CC740}">
      <dgm:prSet/>
      <dgm:spPr/>
      <dgm:t>
        <a:bodyPr/>
        <a:lstStyle/>
        <a:p>
          <a:endParaRPr lang="ru-RU"/>
        </a:p>
      </dgm:t>
    </dgm:pt>
    <dgm:pt modelId="{993F91A0-A8A9-4D84-8FF1-44C870447134}" type="sibTrans" cxnId="{D5E9A297-BC33-4B95-BABA-1FF69C9CC740}">
      <dgm:prSet/>
      <dgm:spPr/>
      <dgm:t>
        <a:bodyPr/>
        <a:lstStyle/>
        <a:p>
          <a:endParaRPr lang="ru-RU"/>
        </a:p>
      </dgm:t>
    </dgm:pt>
    <dgm:pt modelId="{88C1EAB2-FE89-4AA4-81F8-538C47ED10D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</a:t>
          </a:r>
          <a:endParaRPr lang="ru-RU" b="1" dirty="0">
            <a:solidFill>
              <a:schemeClr val="tx1"/>
            </a:solidFill>
          </a:endParaRPr>
        </a:p>
      </dgm:t>
    </dgm:pt>
    <dgm:pt modelId="{BD4B105D-703A-489D-A1F4-9F4F0C703D7B}" type="parTrans" cxnId="{A6FBE77F-D90C-4DA0-A7AB-9D1A80C37D96}">
      <dgm:prSet/>
      <dgm:spPr/>
      <dgm:t>
        <a:bodyPr/>
        <a:lstStyle/>
        <a:p>
          <a:endParaRPr lang="ru-RU"/>
        </a:p>
      </dgm:t>
    </dgm:pt>
    <dgm:pt modelId="{F59F7C81-6CDC-4CF0-91E8-A340C3BA5D58}" type="sibTrans" cxnId="{A6FBE77F-D90C-4DA0-A7AB-9D1A80C37D96}">
      <dgm:prSet/>
      <dgm:spPr/>
      <dgm:t>
        <a:bodyPr/>
        <a:lstStyle/>
        <a:p>
          <a:endParaRPr lang="ru-RU"/>
        </a:p>
      </dgm:t>
    </dgm:pt>
    <dgm:pt modelId="{DF53FFAC-90B2-41DC-A6B9-B9A67B5F4D85}">
      <dgm:prSet phldrT="[Текст]"/>
      <dgm:spPr/>
      <dgm:t>
        <a:bodyPr/>
        <a:lstStyle/>
        <a:p>
          <a:r>
            <a:rPr lang="ru-RU" dirty="0" smtClean="0"/>
            <a:t>Внесение изменений в действующие локальные акты общеобразовательной организации</a:t>
          </a:r>
          <a:endParaRPr lang="ru-RU" dirty="0"/>
        </a:p>
      </dgm:t>
    </dgm:pt>
    <dgm:pt modelId="{9925FD39-D16F-481F-85A9-74BE898F12A9}" type="parTrans" cxnId="{306DF9F1-38C7-490F-B120-2857DD072C81}">
      <dgm:prSet/>
      <dgm:spPr/>
      <dgm:t>
        <a:bodyPr/>
        <a:lstStyle/>
        <a:p>
          <a:endParaRPr lang="ru-RU"/>
        </a:p>
      </dgm:t>
    </dgm:pt>
    <dgm:pt modelId="{31C77F16-EC11-4F97-A537-B445E8A27AF8}" type="sibTrans" cxnId="{306DF9F1-38C7-490F-B120-2857DD072C81}">
      <dgm:prSet/>
      <dgm:spPr/>
      <dgm:t>
        <a:bodyPr/>
        <a:lstStyle/>
        <a:p>
          <a:endParaRPr lang="ru-RU"/>
        </a:p>
      </dgm:t>
    </dgm:pt>
    <dgm:pt modelId="{918563B8-841D-44DB-83D8-75F8C380462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6</a:t>
          </a:r>
          <a:endParaRPr lang="ru-RU" b="1" dirty="0">
            <a:solidFill>
              <a:schemeClr val="tx1"/>
            </a:solidFill>
          </a:endParaRPr>
        </a:p>
      </dgm:t>
    </dgm:pt>
    <dgm:pt modelId="{0BE86FA8-45AA-40C5-8471-62D6BBC05449}" type="parTrans" cxnId="{698DADA3-9611-4034-89D4-11F86A8156E8}">
      <dgm:prSet/>
      <dgm:spPr/>
      <dgm:t>
        <a:bodyPr/>
        <a:lstStyle/>
        <a:p>
          <a:endParaRPr lang="ru-RU"/>
        </a:p>
      </dgm:t>
    </dgm:pt>
    <dgm:pt modelId="{52C04D29-1877-4A04-973F-E74B1B3EC171}" type="sibTrans" cxnId="{698DADA3-9611-4034-89D4-11F86A8156E8}">
      <dgm:prSet/>
      <dgm:spPr/>
      <dgm:t>
        <a:bodyPr/>
        <a:lstStyle/>
        <a:p>
          <a:endParaRPr lang="ru-RU"/>
        </a:p>
      </dgm:t>
    </dgm:pt>
    <dgm:pt modelId="{D9856FAC-A611-480B-9FB6-376B64DDC438}">
      <dgm:prSet phldrT="[Текст]"/>
      <dgm:spPr/>
      <dgm:t>
        <a:bodyPr/>
        <a:lstStyle/>
        <a:p>
          <a:r>
            <a:rPr lang="ru-RU" dirty="0" smtClean="0"/>
            <a:t>Заключение договора о сетевой форме реализации образовательной программы</a:t>
          </a:r>
          <a:endParaRPr lang="ru-RU" dirty="0"/>
        </a:p>
      </dgm:t>
    </dgm:pt>
    <dgm:pt modelId="{6681766E-C5F7-4FCC-9945-F4640ACC94EB}" type="parTrans" cxnId="{1118DBF5-420A-4549-858A-85BBD750C0AE}">
      <dgm:prSet/>
      <dgm:spPr/>
      <dgm:t>
        <a:bodyPr/>
        <a:lstStyle/>
        <a:p>
          <a:endParaRPr lang="ru-RU"/>
        </a:p>
      </dgm:t>
    </dgm:pt>
    <dgm:pt modelId="{29A46F87-22F8-439B-A2F2-5C91EFB0837E}" type="sibTrans" cxnId="{1118DBF5-420A-4549-858A-85BBD750C0AE}">
      <dgm:prSet/>
      <dgm:spPr/>
      <dgm:t>
        <a:bodyPr/>
        <a:lstStyle/>
        <a:p>
          <a:endParaRPr lang="ru-RU"/>
        </a:p>
      </dgm:t>
    </dgm:pt>
    <dgm:pt modelId="{0C498E93-07B5-44D6-B581-A57CC1FCB963}" type="pres">
      <dgm:prSet presAssocID="{CC6B72A8-EF9B-4A40-B69D-5F6AB7CBE0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42923D-DFB7-4AD9-B47B-7B22E393EC33}" type="pres">
      <dgm:prSet presAssocID="{88580903-0AAF-4AF9-9BCB-5BC9EC0FF897}" presName="composite" presStyleCnt="0"/>
      <dgm:spPr/>
    </dgm:pt>
    <dgm:pt modelId="{EBF583B4-1A2E-4FE1-9E80-9BB1AD23CD43}" type="pres">
      <dgm:prSet presAssocID="{88580903-0AAF-4AF9-9BCB-5BC9EC0FF8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3AAB5-6380-45DF-9CC6-05ED04E4821D}" type="pres">
      <dgm:prSet presAssocID="{88580903-0AAF-4AF9-9BCB-5BC9EC0FF89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5BC25-BE56-4628-B018-142D1B27D02F}" type="pres">
      <dgm:prSet presAssocID="{5C26EA99-D29C-43E3-8E34-2134D3113B59}" presName="sp" presStyleCnt="0"/>
      <dgm:spPr/>
    </dgm:pt>
    <dgm:pt modelId="{95DB4FBA-8697-4B8F-A7FD-BC52AF53BB51}" type="pres">
      <dgm:prSet presAssocID="{88C1EAB2-FE89-4AA4-81F8-538C47ED10DD}" presName="composite" presStyleCnt="0"/>
      <dgm:spPr/>
    </dgm:pt>
    <dgm:pt modelId="{A55797C2-47C1-4D6C-A259-B7F01EB98390}" type="pres">
      <dgm:prSet presAssocID="{88C1EAB2-FE89-4AA4-81F8-538C47ED10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106B0-B82E-4ADF-B36B-2A6DA57F6893}" type="pres">
      <dgm:prSet presAssocID="{88C1EAB2-FE89-4AA4-81F8-538C47ED10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8E5B6-5EFD-4C40-BB98-8323DCBAFC1E}" type="pres">
      <dgm:prSet presAssocID="{F59F7C81-6CDC-4CF0-91E8-A340C3BA5D58}" presName="sp" presStyleCnt="0"/>
      <dgm:spPr/>
    </dgm:pt>
    <dgm:pt modelId="{CA480505-762A-442C-828F-1D767CCC08C8}" type="pres">
      <dgm:prSet presAssocID="{918563B8-841D-44DB-83D8-75F8C380462A}" presName="composite" presStyleCnt="0"/>
      <dgm:spPr/>
    </dgm:pt>
    <dgm:pt modelId="{7EFF46C4-3EDE-4964-8825-C4C9505463FE}" type="pres">
      <dgm:prSet presAssocID="{918563B8-841D-44DB-83D8-75F8C380462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BF8E-0C9C-415B-81C5-BA14A3F587C5}" type="pres">
      <dgm:prSet presAssocID="{918563B8-841D-44DB-83D8-75F8C380462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9A297-BC33-4B95-BABA-1FF69C9CC740}" srcId="{88580903-0AAF-4AF9-9BCB-5BC9EC0FF897}" destId="{24428015-5BC2-42A7-9377-E5A2DD916781}" srcOrd="0" destOrd="0" parTransId="{D4CD1A43-EB38-4DF0-843B-8D9073169AC0}" sibTransId="{993F91A0-A8A9-4D84-8FF1-44C870447134}"/>
    <dgm:cxn modelId="{1118DBF5-420A-4549-858A-85BBD750C0AE}" srcId="{918563B8-841D-44DB-83D8-75F8C380462A}" destId="{D9856FAC-A611-480B-9FB6-376B64DDC438}" srcOrd="0" destOrd="0" parTransId="{6681766E-C5F7-4FCC-9945-F4640ACC94EB}" sibTransId="{29A46F87-22F8-439B-A2F2-5C91EFB0837E}"/>
    <dgm:cxn modelId="{22991406-F591-4934-B8D9-52165916EB38}" type="presOf" srcId="{24428015-5BC2-42A7-9377-E5A2DD916781}" destId="{6C13AAB5-6380-45DF-9CC6-05ED04E4821D}" srcOrd="0" destOrd="0" presId="urn:microsoft.com/office/officeart/2005/8/layout/chevron2"/>
    <dgm:cxn modelId="{92F6FCE5-31BE-43A6-9501-05D1B8612562}" type="presOf" srcId="{D9856FAC-A611-480B-9FB6-376B64DDC438}" destId="{C176BF8E-0C9C-415B-81C5-BA14A3F587C5}" srcOrd="0" destOrd="0" presId="urn:microsoft.com/office/officeart/2005/8/layout/chevron2"/>
    <dgm:cxn modelId="{A6FBE77F-D90C-4DA0-A7AB-9D1A80C37D96}" srcId="{CC6B72A8-EF9B-4A40-B69D-5F6AB7CBE0AD}" destId="{88C1EAB2-FE89-4AA4-81F8-538C47ED10DD}" srcOrd="1" destOrd="0" parTransId="{BD4B105D-703A-489D-A1F4-9F4F0C703D7B}" sibTransId="{F59F7C81-6CDC-4CF0-91E8-A340C3BA5D58}"/>
    <dgm:cxn modelId="{306DF9F1-38C7-490F-B120-2857DD072C81}" srcId="{88C1EAB2-FE89-4AA4-81F8-538C47ED10DD}" destId="{DF53FFAC-90B2-41DC-A6B9-B9A67B5F4D85}" srcOrd="0" destOrd="0" parTransId="{9925FD39-D16F-481F-85A9-74BE898F12A9}" sibTransId="{31C77F16-EC11-4F97-A537-B445E8A27AF8}"/>
    <dgm:cxn modelId="{BA6B3520-E55E-425C-9582-9A94E0C6A3ED}" type="presOf" srcId="{918563B8-841D-44DB-83D8-75F8C380462A}" destId="{7EFF46C4-3EDE-4964-8825-C4C9505463FE}" srcOrd="0" destOrd="0" presId="urn:microsoft.com/office/officeart/2005/8/layout/chevron2"/>
    <dgm:cxn modelId="{2FB96883-1044-433F-8902-6293636A28D6}" type="presOf" srcId="{88C1EAB2-FE89-4AA4-81F8-538C47ED10DD}" destId="{A55797C2-47C1-4D6C-A259-B7F01EB98390}" srcOrd="0" destOrd="0" presId="urn:microsoft.com/office/officeart/2005/8/layout/chevron2"/>
    <dgm:cxn modelId="{49421EF4-49AD-45AE-95A8-351CE5DEC1B6}" type="presOf" srcId="{DF53FFAC-90B2-41DC-A6B9-B9A67B5F4D85}" destId="{0F0106B0-B82E-4ADF-B36B-2A6DA57F6893}" srcOrd="0" destOrd="0" presId="urn:microsoft.com/office/officeart/2005/8/layout/chevron2"/>
    <dgm:cxn modelId="{4C0C3C94-F611-445F-A201-334EEAB5D2A1}" srcId="{CC6B72A8-EF9B-4A40-B69D-5F6AB7CBE0AD}" destId="{88580903-0AAF-4AF9-9BCB-5BC9EC0FF897}" srcOrd="0" destOrd="0" parTransId="{0B02740E-1699-4F91-9EA8-826876D7D4E0}" sibTransId="{5C26EA99-D29C-43E3-8E34-2134D3113B59}"/>
    <dgm:cxn modelId="{DB7DD325-BC0F-4A38-BBA5-B717AFF0B1FE}" type="presOf" srcId="{88580903-0AAF-4AF9-9BCB-5BC9EC0FF897}" destId="{EBF583B4-1A2E-4FE1-9E80-9BB1AD23CD43}" srcOrd="0" destOrd="0" presId="urn:microsoft.com/office/officeart/2005/8/layout/chevron2"/>
    <dgm:cxn modelId="{698DADA3-9611-4034-89D4-11F86A8156E8}" srcId="{CC6B72A8-EF9B-4A40-B69D-5F6AB7CBE0AD}" destId="{918563B8-841D-44DB-83D8-75F8C380462A}" srcOrd="2" destOrd="0" parTransId="{0BE86FA8-45AA-40C5-8471-62D6BBC05449}" sibTransId="{52C04D29-1877-4A04-973F-E74B1B3EC171}"/>
    <dgm:cxn modelId="{8C601EA6-F2B4-458B-AD7A-93AFCD181729}" type="presOf" srcId="{CC6B72A8-EF9B-4A40-B69D-5F6AB7CBE0AD}" destId="{0C498E93-07B5-44D6-B581-A57CC1FCB963}" srcOrd="0" destOrd="0" presId="urn:microsoft.com/office/officeart/2005/8/layout/chevron2"/>
    <dgm:cxn modelId="{A2F830A4-89A7-4DAD-89CD-920A6AC476CB}" type="presParOf" srcId="{0C498E93-07B5-44D6-B581-A57CC1FCB963}" destId="{4F42923D-DFB7-4AD9-B47B-7B22E393EC33}" srcOrd="0" destOrd="0" presId="urn:microsoft.com/office/officeart/2005/8/layout/chevron2"/>
    <dgm:cxn modelId="{5C74C650-2369-4A7B-B973-7A45F4A08D19}" type="presParOf" srcId="{4F42923D-DFB7-4AD9-B47B-7B22E393EC33}" destId="{EBF583B4-1A2E-4FE1-9E80-9BB1AD23CD43}" srcOrd="0" destOrd="0" presId="urn:microsoft.com/office/officeart/2005/8/layout/chevron2"/>
    <dgm:cxn modelId="{67CA890F-FD10-4480-9FC4-6E6189CF93F4}" type="presParOf" srcId="{4F42923D-DFB7-4AD9-B47B-7B22E393EC33}" destId="{6C13AAB5-6380-45DF-9CC6-05ED04E4821D}" srcOrd="1" destOrd="0" presId="urn:microsoft.com/office/officeart/2005/8/layout/chevron2"/>
    <dgm:cxn modelId="{9459A159-E891-43D3-9CEB-EFD1D0B0D100}" type="presParOf" srcId="{0C498E93-07B5-44D6-B581-A57CC1FCB963}" destId="{F055BC25-BE56-4628-B018-142D1B27D02F}" srcOrd="1" destOrd="0" presId="urn:microsoft.com/office/officeart/2005/8/layout/chevron2"/>
    <dgm:cxn modelId="{B247E3C0-B839-49A7-AFFF-FE5A6C647D77}" type="presParOf" srcId="{0C498E93-07B5-44D6-B581-A57CC1FCB963}" destId="{95DB4FBA-8697-4B8F-A7FD-BC52AF53BB51}" srcOrd="2" destOrd="0" presId="urn:microsoft.com/office/officeart/2005/8/layout/chevron2"/>
    <dgm:cxn modelId="{C1188E7F-F883-411A-A8C7-A1DB5168A8C5}" type="presParOf" srcId="{95DB4FBA-8697-4B8F-A7FD-BC52AF53BB51}" destId="{A55797C2-47C1-4D6C-A259-B7F01EB98390}" srcOrd="0" destOrd="0" presId="urn:microsoft.com/office/officeart/2005/8/layout/chevron2"/>
    <dgm:cxn modelId="{CA38A80A-435F-4403-9A6F-988E1D492D0F}" type="presParOf" srcId="{95DB4FBA-8697-4B8F-A7FD-BC52AF53BB51}" destId="{0F0106B0-B82E-4ADF-B36B-2A6DA57F6893}" srcOrd="1" destOrd="0" presId="urn:microsoft.com/office/officeart/2005/8/layout/chevron2"/>
    <dgm:cxn modelId="{C8641891-B388-4F23-B137-E80C4FADDAA3}" type="presParOf" srcId="{0C498E93-07B5-44D6-B581-A57CC1FCB963}" destId="{4AD8E5B6-5EFD-4C40-BB98-8323DCBAFC1E}" srcOrd="3" destOrd="0" presId="urn:microsoft.com/office/officeart/2005/8/layout/chevron2"/>
    <dgm:cxn modelId="{B9E533DA-A3A9-4260-8F5F-5B05E9A8EE18}" type="presParOf" srcId="{0C498E93-07B5-44D6-B581-A57CC1FCB963}" destId="{CA480505-762A-442C-828F-1D767CCC08C8}" srcOrd="4" destOrd="0" presId="urn:microsoft.com/office/officeart/2005/8/layout/chevron2"/>
    <dgm:cxn modelId="{FB8645C6-F321-4C19-BBE3-95F9D754FD3B}" type="presParOf" srcId="{CA480505-762A-442C-828F-1D767CCC08C8}" destId="{7EFF46C4-3EDE-4964-8825-C4C9505463FE}" srcOrd="0" destOrd="0" presId="urn:microsoft.com/office/officeart/2005/8/layout/chevron2"/>
    <dgm:cxn modelId="{2728D549-81AE-46B5-994F-7AE528E3B9C0}" type="presParOf" srcId="{CA480505-762A-442C-828F-1D767CCC08C8}" destId="{C176BF8E-0C9C-415B-81C5-BA14A3F587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B72A8-EF9B-4A40-B69D-5F6AB7CBE0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580903-0AAF-4AF9-9BCB-5BC9EC0FF89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7</a:t>
          </a:r>
          <a:endParaRPr lang="ru-RU" b="1" dirty="0">
            <a:solidFill>
              <a:schemeClr val="tx1"/>
            </a:solidFill>
          </a:endParaRPr>
        </a:p>
      </dgm:t>
    </dgm:pt>
    <dgm:pt modelId="{0B02740E-1699-4F91-9EA8-826876D7D4E0}" type="parTrans" cxnId="{4C0C3C94-F611-445F-A201-334EEAB5D2A1}">
      <dgm:prSet/>
      <dgm:spPr/>
      <dgm:t>
        <a:bodyPr/>
        <a:lstStyle/>
        <a:p>
          <a:endParaRPr lang="ru-RU"/>
        </a:p>
      </dgm:t>
    </dgm:pt>
    <dgm:pt modelId="{5C26EA99-D29C-43E3-8E34-2134D3113B59}" type="sibTrans" cxnId="{4C0C3C94-F611-445F-A201-334EEAB5D2A1}">
      <dgm:prSet/>
      <dgm:spPr/>
      <dgm:t>
        <a:bodyPr/>
        <a:lstStyle/>
        <a:p>
          <a:endParaRPr lang="ru-RU"/>
        </a:p>
      </dgm:t>
    </dgm:pt>
    <dgm:pt modelId="{24428015-5BC2-42A7-9377-E5A2DD916781}">
      <dgm:prSet phldrT="[Текст]"/>
      <dgm:spPr/>
      <dgm:t>
        <a:bodyPr/>
        <a:lstStyle/>
        <a:p>
          <a:r>
            <a:rPr lang="ru-RU" dirty="0" smtClean="0"/>
            <a:t>Размещение на сайте образовательных программ, реализуемых в сетевой форме, договора,  а также информации об организаторах-партнёрах</a:t>
          </a:r>
          <a:endParaRPr lang="ru-RU" dirty="0"/>
        </a:p>
      </dgm:t>
    </dgm:pt>
    <dgm:pt modelId="{D4CD1A43-EB38-4DF0-843B-8D9073169AC0}" type="parTrans" cxnId="{D5E9A297-BC33-4B95-BABA-1FF69C9CC740}">
      <dgm:prSet/>
      <dgm:spPr/>
      <dgm:t>
        <a:bodyPr/>
        <a:lstStyle/>
        <a:p>
          <a:endParaRPr lang="ru-RU"/>
        </a:p>
      </dgm:t>
    </dgm:pt>
    <dgm:pt modelId="{993F91A0-A8A9-4D84-8FF1-44C870447134}" type="sibTrans" cxnId="{D5E9A297-BC33-4B95-BABA-1FF69C9CC740}">
      <dgm:prSet/>
      <dgm:spPr/>
      <dgm:t>
        <a:bodyPr/>
        <a:lstStyle/>
        <a:p>
          <a:endParaRPr lang="ru-RU"/>
        </a:p>
      </dgm:t>
    </dgm:pt>
    <dgm:pt modelId="{88C1EAB2-FE89-4AA4-81F8-538C47ED10D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8</a:t>
          </a:r>
          <a:endParaRPr lang="ru-RU" b="1" dirty="0">
            <a:solidFill>
              <a:schemeClr val="tx1"/>
            </a:solidFill>
          </a:endParaRPr>
        </a:p>
      </dgm:t>
    </dgm:pt>
    <dgm:pt modelId="{BD4B105D-703A-489D-A1F4-9F4F0C703D7B}" type="parTrans" cxnId="{A6FBE77F-D90C-4DA0-A7AB-9D1A80C37D96}">
      <dgm:prSet/>
      <dgm:spPr/>
      <dgm:t>
        <a:bodyPr/>
        <a:lstStyle/>
        <a:p>
          <a:endParaRPr lang="ru-RU"/>
        </a:p>
      </dgm:t>
    </dgm:pt>
    <dgm:pt modelId="{F59F7C81-6CDC-4CF0-91E8-A340C3BA5D58}" type="sibTrans" cxnId="{A6FBE77F-D90C-4DA0-A7AB-9D1A80C37D96}">
      <dgm:prSet/>
      <dgm:spPr/>
      <dgm:t>
        <a:bodyPr/>
        <a:lstStyle/>
        <a:p>
          <a:endParaRPr lang="ru-RU"/>
        </a:p>
      </dgm:t>
    </dgm:pt>
    <dgm:pt modelId="{DF53FFAC-90B2-41DC-A6B9-B9A67B5F4D85}">
      <dgm:prSet phldrT="[Текст]"/>
      <dgm:spPr/>
      <dgm:t>
        <a:bodyPr/>
        <a:lstStyle/>
        <a:p>
          <a:r>
            <a:rPr lang="ru-RU" dirty="0" smtClean="0"/>
            <a:t>Информирование участников образовательных отношений о реализации образовательных программ в сетевой форме</a:t>
          </a:r>
          <a:endParaRPr lang="ru-RU" dirty="0"/>
        </a:p>
      </dgm:t>
    </dgm:pt>
    <dgm:pt modelId="{9925FD39-D16F-481F-85A9-74BE898F12A9}" type="parTrans" cxnId="{306DF9F1-38C7-490F-B120-2857DD072C81}">
      <dgm:prSet/>
      <dgm:spPr/>
      <dgm:t>
        <a:bodyPr/>
        <a:lstStyle/>
        <a:p>
          <a:endParaRPr lang="ru-RU"/>
        </a:p>
      </dgm:t>
    </dgm:pt>
    <dgm:pt modelId="{31C77F16-EC11-4F97-A537-B445E8A27AF8}" type="sibTrans" cxnId="{306DF9F1-38C7-490F-B120-2857DD072C81}">
      <dgm:prSet/>
      <dgm:spPr/>
      <dgm:t>
        <a:bodyPr/>
        <a:lstStyle/>
        <a:p>
          <a:endParaRPr lang="ru-RU"/>
        </a:p>
      </dgm:t>
    </dgm:pt>
    <dgm:pt modelId="{918563B8-841D-44DB-83D8-75F8C380462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9</a:t>
          </a:r>
          <a:endParaRPr lang="ru-RU" b="1" dirty="0">
            <a:solidFill>
              <a:schemeClr val="tx1"/>
            </a:solidFill>
          </a:endParaRPr>
        </a:p>
      </dgm:t>
    </dgm:pt>
    <dgm:pt modelId="{0BE86FA8-45AA-40C5-8471-62D6BBC05449}" type="parTrans" cxnId="{698DADA3-9611-4034-89D4-11F86A8156E8}">
      <dgm:prSet/>
      <dgm:spPr/>
      <dgm:t>
        <a:bodyPr/>
        <a:lstStyle/>
        <a:p>
          <a:endParaRPr lang="ru-RU"/>
        </a:p>
      </dgm:t>
    </dgm:pt>
    <dgm:pt modelId="{52C04D29-1877-4A04-973F-E74B1B3EC171}" type="sibTrans" cxnId="{698DADA3-9611-4034-89D4-11F86A8156E8}">
      <dgm:prSet/>
      <dgm:spPr/>
      <dgm:t>
        <a:bodyPr/>
        <a:lstStyle/>
        <a:p>
          <a:endParaRPr lang="ru-RU"/>
        </a:p>
      </dgm:t>
    </dgm:pt>
    <dgm:pt modelId="{D9856FAC-A611-480B-9FB6-376B64DDC438}">
      <dgm:prSet phldrT="[Текст]"/>
      <dgm:spPr/>
      <dgm:t>
        <a:bodyPr/>
        <a:lstStyle/>
        <a:p>
          <a:r>
            <a:rPr lang="ru-RU" dirty="0" smtClean="0"/>
            <a:t>Организация образовательного процесса по соответствующей образовательной программе в сетевой форме</a:t>
          </a:r>
          <a:endParaRPr lang="ru-RU" dirty="0"/>
        </a:p>
      </dgm:t>
    </dgm:pt>
    <dgm:pt modelId="{6681766E-C5F7-4FCC-9945-F4640ACC94EB}" type="parTrans" cxnId="{1118DBF5-420A-4549-858A-85BBD750C0AE}">
      <dgm:prSet/>
      <dgm:spPr/>
      <dgm:t>
        <a:bodyPr/>
        <a:lstStyle/>
        <a:p>
          <a:endParaRPr lang="ru-RU"/>
        </a:p>
      </dgm:t>
    </dgm:pt>
    <dgm:pt modelId="{29A46F87-22F8-439B-A2F2-5C91EFB0837E}" type="sibTrans" cxnId="{1118DBF5-420A-4549-858A-85BBD750C0AE}">
      <dgm:prSet/>
      <dgm:spPr/>
      <dgm:t>
        <a:bodyPr/>
        <a:lstStyle/>
        <a:p>
          <a:endParaRPr lang="ru-RU"/>
        </a:p>
      </dgm:t>
    </dgm:pt>
    <dgm:pt modelId="{B6C51434-51AD-49B4-BBFC-54ABF426C65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</a:t>
          </a:r>
          <a:endParaRPr lang="ru-RU" b="1" dirty="0">
            <a:solidFill>
              <a:schemeClr val="tx1"/>
            </a:solidFill>
          </a:endParaRPr>
        </a:p>
      </dgm:t>
    </dgm:pt>
    <dgm:pt modelId="{6A0A7F00-1C8C-47CB-A03B-6397598B72B5}" type="parTrans" cxnId="{D6C3D5AF-D228-45D5-9B13-CCCE8E7F20AF}">
      <dgm:prSet/>
      <dgm:spPr/>
      <dgm:t>
        <a:bodyPr/>
        <a:lstStyle/>
        <a:p>
          <a:endParaRPr lang="ru-RU"/>
        </a:p>
      </dgm:t>
    </dgm:pt>
    <dgm:pt modelId="{FEFFA2E6-2289-4D3D-B9CF-CB1065561E3F}" type="sibTrans" cxnId="{D6C3D5AF-D228-45D5-9B13-CCCE8E7F20AF}">
      <dgm:prSet/>
      <dgm:spPr/>
      <dgm:t>
        <a:bodyPr/>
        <a:lstStyle/>
        <a:p>
          <a:endParaRPr lang="ru-RU"/>
        </a:p>
      </dgm:t>
    </dgm:pt>
    <dgm:pt modelId="{D703A278-5D57-4688-8105-69A4CA261F10}">
      <dgm:prSet/>
      <dgm:spPr/>
      <dgm:t>
        <a:bodyPr/>
        <a:lstStyle/>
        <a:p>
          <a:endParaRPr lang="ru-RU"/>
        </a:p>
      </dgm:t>
    </dgm:pt>
    <dgm:pt modelId="{01B2BE62-88F5-4653-9DCB-3DF27C98FCF2}" type="parTrans" cxnId="{792D77CF-4E9B-4B6D-8E71-E14874A731CB}">
      <dgm:prSet/>
      <dgm:spPr/>
      <dgm:t>
        <a:bodyPr/>
        <a:lstStyle/>
        <a:p>
          <a:endParaRPr lang="ru-RU"/>
        </a:p>
      </dgm:t>
    </dgm:pt>
    <dgm:pt modelId="{A5C10F8F-3BDF-4167-AD06-81AE36A801FD}" type="sibTrans" cxnId="{792D77CF-4E9B-4B6D-8E71-E14874A731CB}">
      <dgm:prSet/>
      <dgm:spPr/>
      <dgm:t>
        <a:bodyPr/>
        <a:lstStyle/>
        <a:p>
          <a:endParaRPr lang="ru-RU"/>
        </a:p>
      </dgm:t>
    </dgm:pt>
    <dgm:pt modelId="{FF4C4323-9B66-440F-A85B-E8796552016B}">
      <dgm:prSet/>
      <dgm:spPr/>
      <dgm:t>
        <a:bodyPr/>
        <a:lstStyle/>
        <a:p>
          <a:r>
            <a:rPr lang="ru-RU" smtClean="0"/>
            <a:t>Оценка эффективности реализации совместной образовательной программы в сетевой форме</a:t>
          </a:r>
          <a:endParaRPr lang="ru-RU"/>
        </a:p>
      </dgm:t>
    </dgm:pt>
    <dgm:pt modelId="{4539AB0F-5CC2-40EE-B902-86D4C8B2E27B}" type="parTrans" cxnId="{3CB52AF9-1061-4061-BE73-AB31B76254AC}">
      <dgm:prSet/>
      <dgm:spPr/>
      <dgm:t>
        <a:bodyPr/>
        <a:lstStyle/>
        <a:p>
          <a:endParaRPr lang="ru-RU"/>
        </a:p>
      </dgm:t>
    </dgm:pt>
    <dgm:pt modelId="{81B69FA5-A2DC-4E82-9436-308E81BF6110}" type="sibTrans" cxnId="{3CB52AF9-1061-4061-BE73-AB31B76254AC}">
      <dgm:prSet/>
      <dgm:spPr/>
      <dgm:t>
        <a:bodyPr/>
        <a:lstStyle/>
        <a:p>
          <a:endParaRPr lang="ru-RU"/>
        </a:p>
      </dgm:t>
    </dgm:pt>
    <dgm:pt modelId="{0C498E93-07B5-44D6-B581-A57CC1FCB963}" type="pres">
      <dgm:prSet presAssocID="{CC6B72A8-EF9B-4A40-B69D-5F6AB7CBE0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42923D-DFB7-4AD9-B47B-7B22E393EC33}" type="pres">
      <dgm:prSet presAssocID="{88580903-0AAF-4AF9-9BCB-5BC9EC0FF897}" presName="composite" presStyleCnt="0"/>
      <dgm:spPr/>
    </dgm:pt>
    <dgm:pt modelId="{EBF583B4-1A2E-4FE1-9E80-9BB1AD23CD43}" type="pres">
      <dgm:prSet presAssocID="{88580903-0AAF-4AF9-9BCB-5BC9EC0FF89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3AAB5-6380-45DF-9CC6-05ED04E4821D}" type="pres">
      <dgm:prSet presAssocID="{88580903-0AAF-4AF9-9BCB-5BC9EC0FF89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5BC25-BE56-4628-B018-142D1B27D02F}" type="pres">
      <dgm:prSet presAssocID="{5C26EA99-D29C-43E3-8E34-2134D3113B59}" presName="sp" presStyleCnt="0"/>
      <dgm:spPr/>
    </dgm:pt>
    <dgm:pt modelId="{95DB4FBA-8697-4B8F-A7FD-BC52AF53BB51}" type="pres">
      <dgm:prSet presAssocID="{88C1EAB2-FE89-4AA4-81F8-538C47ED10DD}" presName="composite" presStyleCnt="0"/>
      <dgm:spPr/>
    </dgm:pt>
    <dgm:pt modelId="{A55797C2-47C1-4D6C-A259-B7F01EB98390}" type="pres">
      <dgm:prSet presAssocID="{88C1EAB2-FE89-4AA4-81F8-538C47ED10D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106B0-B82E-4ADF-B36B-2A6DA57F6893}" type="pres">
      <dgm:prSet presAssocID="{88C1EAB2-FE89-4AA4-81F8-538C47ED10D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8E5B6-5EFD-4C40-BB98-8323DCBAFC1E}" type="pres">
      <dgm:prSet presAssocID="{F59F7C81-6CDC-4CF0-91E8-A340C3BA5D58}" presName="sp" presStyleCnt="0"/>
      <dgm:spPr/>
    </dgm:pt>
    <dgm:pt modelId="{CA480505-762A-442C-828F-1D767CCC08C8}" type="pres">
      <dgm:prSet presAssocID="{918563B8-841D-44DB-83D8-75F8C380462A}" presName="composite" presStyleCnt="0"/>
      <dgm:spPr/>
    </dgm:pt>
    <dgm:pt modelId="{7EFF46C4-3EDE-4964-8825-C4C9505463FE}" type="pres">
      <dgm:prSet presAssocID="{918563B8-841D-44DB-83D8-75F8C380462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BF8E-0C9C-415B-81C5-BA14A3F587C5}" type="pres">
      <dgm:prSet presAssocID="{918563B8-841D-44DB-83D8-75F8C380462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F478E-5574-4868-96A0-7E6E17F69474}" type="pres">
      <dgm:prSet presAssocID="{52C04D29-1877-4A04-973F-E74B1B3EC171}" presName="sp" presStyleCnt="0"/>
      <dgm:spPr/>
    </dgm:pt>
    <dgm:pt modelId="{761A93B5-85E3-45A3-9D24-1069435DCBD0}" type="pres">
      <dgm:prSet presAssocID="{B6C51434-51AD-49B4-BBFC-54ABF426C65E}" presName="composite" presStyleCnt="0"/>
      <dgm:spPr/>
    </dgm:pt>
    <dgm:pt modelId="{A0BFEF5F-521C-46BA-A164-7D4EB949F366}" type="pres">
      <dgm:prSet presAssocID="{B6C51434-51AD-49B4-BBFC-54ABF426C65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08623-1BCA-4F34-B36E-B0F8E6AED756}" type="pres">
      <dgm:prSet presAssocID="{B6C51434-51AD-49B4-BBFC-54ABF426C65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9A297-BC33-4B95-BABA-1FF69C9CC740}" srcId="{88580903-0AAF-4AF9-9BCB-5BC9EC0FF897}" destId="{24428015-5BC2-42A7-9377-E5A2DD916781}" srcOrd="0" destOrd="0" parTransId="{D4CD1A43-EB38-4DF0-843B-8D9073169AC0}" sibTransId="{993F91A0-A8A9-4D84-8FF1-44C870447134}"/>
    <dgm:cxn modelId="{8D915C02-F36F-45B2-B4A0-BDE98DBC3636}" type="presOf" srcId="{24428015-5BC2-42A7-9377-E5A2DD916781}" destId="{6C13AAB5-6380-45DF-9CC6-05ED04E4821D}" srcOrd="0" destOrd="0" presId="urn:microsoft.com/office/officeart/2005/8/layout/chevron2"/>
    <dgm:cxn modelId="{306DF9F1-38C7-490F-B120-2857DD072C81}" srcId="{88C1EAB2-FE89-4AA4-81F8-538C47ED10DD}" destId="{DF53FFAC-90B2-41DC-A6B9-B9A67B5F4D85}" srcOrd="0" destOrd="0" parTransId="{9925FD39-D16F-481F-85A9-74BE898F12A9}" sibTransId="{31C77F16-EC11-4F97-A537-B445E8A27AF8}"/>
    <dgm:cxn modelId="{0F27F8D6-822D-4499-87B5-E9684918281C}" type="presOf" srcId="{B6C51434-51AD-49B4-BBFC-54ABF426C65E}" destId="{A0BFEF5F-521C-46BA-A164-7D4EB949F366}" srcOrd="0" destOrd="0" presId="urn:microsoft.com/office/officeart/2005/8/layout/chevron2"/>
    <dgm:cxn modelId="{698DADA3-9611-4034-89D4-11F86A8156E8}" srcId="{CC6B72A8-EF9B-4A40-B69D-5F6AB7CBE0AD}" destId="{918563B8-841D-44DB-83D8-75F8C380462A}" srcOrd="2" destOrd="0" parTransId="{0BE86FA8-45AA-40C5-8471-62D6BBC05449}" sibTransId="{52C04D29-1877-4A04-973F-E74B1B3EC171}"/>
    <dgm:cxn modelId="{0AEC5810-A1E8-4FB9-AD30-9D1BAAF99C56}" type="presOf" srcId="{CC6B72A8-EF9B-4A40-B69D-5F6AB7CBE0AD}" destId="{0C498E93-07B5-44D6-B581-A57CC1FCB963}" srcOrd="0" destOrd="0" presId="urn:microsoft.com/office/officeart/2005/8/layout/chevron2"/>
    <dgm:cxn modelId="{876791F5-13F5-4ED1-BECD-30A26E7CCD96}" type="presOf" srcId="{88580903-0AAF-4AF9-9BCB-5BC9EC0FF897}" destId="{EBF583B4-1A2E-4FE1-9E80-9BB1AD23CD43}" srcOrd="0" destOrd="0" presId="urn:microsoft.com/office/officeart/2005/8/layout/chevron2"/>
    <dgm:cxn modelId="{D6C3D5AF-D228-45D5-9B13-CCCE8E7F20AF}" srcId="{CC6B72A8-EF9B-4A40-B69D-5F6AB7CBE0AD}" destId="{B6C51434-51AD-49B4-BBFC-54ABF426C65E}" srcOrd="3" destOrd="0" parTransId="{6A0A7F00-1C8C-47CB-A03B-6397598B72B5}" sibTransId="{FEFFA2E6-2289-4D3D-B9CF-CB1065561E3F}"/>
    <dgm:cxn modelId="{3CB52AF9-1061-4061-BE73-AB31B76254AC}" srcId="{B6C51434-51AD-49B4-BBFC-54ABF426C65E}" destId="{FF4C4323-9B66-440F-A85B-E8796552016B}" srcOrd="1" destOrd="0" parTransId="{4539AB0F-5CC2-40EE-B902-86D4C8B2E27B}" sibTransId="{81B69FA5-A2DC-4E82-9436-308E81BF6110}"/>
    <dgm:cxn modelId="{47402F2B-5794-4E30-870C-854C62AC77F0}" type="presOf" srcId="{D9856FAC-A611-480B-9FB6-376B64DDC438}" destId="{C176BF8E-0C9C-415B-81C5-BA14A3F587C5}" srcOrd="0" destOrd="0" presId="urn:microsoft.com/office/officeart/2005/8/layout/chevron2"/>
    <dgm:cxn modelId="{1118DBF5-420A-4549-858A-85BBD750C0AE}" srcId="{918563B8-841D-44DB-83D8-75F8C380462A}" destId="{D9856FAC-A611-480B-9FB6-376B64DDC438}" srcOrd="0" destOrd="0" parTransId="{6681766E-C5F7-4FCC-9945-F4640ACC94EB}" sibTransId="{29A46F87-22F8-439B-A2F2-5C91EFB0837E}"/>
    <dgm:cxn modelId="{7BD1FF7C-9479-4A48-B754-9CCD14DA0CE6}" type="presOf" srcId="{D703A278-5D57-4688-8105-69A4CA261F10}" destId="{4CA08623-1BCA-4F34-B36E-B0F8E6AED756}" srcOrd="0" destOrd="0" presId="urn:microsoft.com/office/officeart/2005/8/layout/chevron2"/>
    <dgm:cxn modelId="{9BD5457A-92FC-401D-A21E-34CF7EE1052F}" type="presOf" srcId="{FF4C4323-9B66-440F-A85B-E8796552016B}" destId="{4CA08623-1BCA-4F34-B36E-B0F8E6AED756}" srcOrd="0" destOrd="1" presId="urn:microsoft.com/office/officeart/2005/8/layout/chevron2"/>
    <dgm:cxn modelId="{4C0C3C94-F611-445F-A201-334EEAB5D2A1}" srcId="{CC6B72A8-EF9B-4A40-B69D-5F6AB7CBE0AD}" destId="{88580903-0AAF-4AF9-9BCB-5BC9EC0FF897}" srcOrd="0" destOrd="0" parTransId="{0B02740E-1699-4F91-9EA8-826876D7D4E0}" sibTransId="{5C26EA99-D29C-43E3-8E34-2134D3113B59}"/>
    <dgm:cxn modelId="{A6FBE77F-D90C-4DA0-A7AB-9D1A80C37D96}" srcId="{CC6B72A8-EF9B-4A40-B69D-5F6AB7CBE0AD}" destId="{88C1EAB2-FE89-4AA4-81F8-538C47ED10DD}" srcOrd="1" destOrd="0" parTransId="{BD4B105D-703A-489D-A1F4-9F4F0C703D7B}" sibTransId="{F59F7C81-6CDC-4CF0-91E8-A340C3BA5D58}"/>
    <dgm:cxn modelId="{3E60471B-79FC-4DA6-8CA9-40AF2C5C8CB7}" type="presOf" srcId="{DF53FFAC-90B2-41DC-A6B9-B9A67B5F4D85}" destId="{0F0106B0-B82E-4ADF-B36B-2A6DA57F6893}" srcOrd="0" destOrd="0" presId="urn:microsoft.com/office/officeart/2005/8/layout/chevron2"/>
    <dgm:cxn modelId="{B1E8E0F2-DF10-4B7D-89D6-64A204C4DFCC}" type="presOf" srcId="{88C1EAB2-FE89-4AA4-81F8-538C47ED10DD}" destId="{A55797C2-47C1-4D6C-A259-B7F01EB98390}" srcOrd="0" destOrd="0" presId="urn:microsoft.com/office/officeart/2005/8/layout/chevron2"/>
    <dgm:cxn modelId="{65A3118E-96BA-480E-9C6D-70D01C151363}" type="presOf" srcId="{918563B8-841D-44DB-83D8-75F8C380462A}" destId="{7EFF46C4-3EDE-4964-8825-C4C9505463FE}" srcOrd="0" destOrd="0" presId="urn:microsoft.com/office/officeart/2005/8/layout/chevron2"/>
    <dgm:cxn modelId="{792D77CF-4E9B-4B6D-8E71-E14874A731CB}" srcId="{B6C51434-51AD-49B4-BBFC-54ABF426C65E}" destId="{D703A278-5D57-4688-8105-69A4CA261F10}" srcOrd="0" destOrd="0" parTransId="{01B2BE62-88F5-4653-9DCB-3DF27C98FCF2}" sibTransId="{A5C10F8F-3BDF-4167-AD06-81AE36A801FD}"/>
    <dgm:cxn modelId="{50F8BEDE-81AD-4609-A5C9-FE1A4739AA1A}" type="presParOf" srcId="{0C498E93-07B5-44D6-B581-A57CC1FCB963}" destId="{4F42923D-DFB7-4AD9-B47B-7B22E393EC33}" srcOrd="0" destOrd="0" presId="urn:microsoft.com/office/officeart/2005/8/layout/chevron2"/>
    <dgm:cxn modelId="{5CC632E5-2BA3-4793-A455-D66834E77117}" type="presParOf" srcId="{4F42923D-DFB7-4AD9-B47B-7B22E393EC33}" destId="{EBF583B4-1A2E-4FE1-9E80-9BB1AD23CD43}" srcOrd="0" destOrd="0" presId="urn:microsoft.com/office/officeart/2005/8/layout/chevron2"/>
    <dgm:cxn modelId="{FE4A576E-7CFB-468F-A699-C8F6D73F0931}" type="presParOf" srcId="{4F42923D-DFB7-4AD9-B47B-7B22E393EC33}" destId="{6C13AAB5-6380-45DF-9CC6-05ED04E4821D}" srcOrd="1" destOrd="0" presId="urn:microsoft.com/office/officeart/2005/8/layout/chevron2"/>
    <dgm:cxn modelId="{2D80C439-B156-435D-8683-CE1D292C51EE}" type="presParOf" srcId="{0C498E93-07B5-44D6-B581-A57CC1FCB963}" destId="{F055BC25-BE56-4628-B018-142D1B27D02F}" srcOrd="1" destOrd="0" presId="urn:microsoft.com/office/officeart/2005/8/layout/chevron2"/>
    <dgm:cxn modelId="{93D6B5AD-2FB2-4499-8FA4-F38AC42631DE}" type="presParOf" srcId="{0C498E93-07B5-44D6-B581-A57CC1FCB963}" destId="{95DB4FBA-8697-4B8F-A7FD-BC52AF53BB51}" srcOrd="2" destOrd="0" presId="urn:microsoft.com/office/officeart/2005/8/layout/chevron2"/>
    <dgm:cxn modelId="{AB80E42C-1CCB-4320-819A-227BF7E231B1}" type="presParOf" srcId="{95DB4FBA-8697-4B8F-A7FD-BC52AF53BB51}" destId="{A55797C2-47C1-4D6C-A259-B7F01EB98390}" srcOrd="0" destOrd="0" presId="urn:microsoft.com/office/officeart/2005/8/layout/chevron2"/>
    <dgm:cxn modelId="{A9A51BFB-66F3-49B4-8998-784DE92BFB67}" type="presParOf" srcId="{95DB4FBA-8697-4B8F-A7FD-BC52AF53BB51}" destId="{0F0106B0-B82E-4ADF-B36B-2A6DA57F6893}" srcOrd="1" destOrd="0" presId="urn:microsoft.com/office/officeart/2005/8/layout/chevron2"/>
    <dgm:cxn modelId="{B1DD4D5F-2851-48B4-9915-0030B98C74FE}" type="presParOf" srcId="{0C498E93-07B5-44D6-B581-A57CC1FCB963}" destId="{4AD8E5B6-5EFD-4C40-BB98-8323DCBAFC1E}" srcOrd="3" destOrd="0" presId="urn:microsoft.com/office/officeart/2005/8/layout/chevron2"/>
    <dgm:cxn modelId="{2DD5BAE2-548C-4391-A690-A6F12A09FF40}" type="presParOf" srcId="{0C498E93-07B5-44D6-B581-A57CC1FCB963}" destId="{CA480505-762A-442C-828F-1D767CCC08C8}" srcOrd="4" destOrd="0" presId="urn:microsoft.com/office/officeart/2005/8/layout/chevron2"/>
    <dgm:cxn modelId="{564F6311-F710-4A19-8709-BA8C925C835B}" type="presParOf" srcId="{CA480505-762A-442C-828F-1D767CCC08C8}" destId="{7EFF46C4-3EDE-4964-8825-C4C9505463FE}" srcOrd="0" destOrd="0" presId="urn:microsoft.com/office/officeart/2005/8/layout/chevron2"/>
    <dgm:cxn modelId="{9B83660C-99F1-49B8-920D-C013A3FC5453}" type="presParOf" srcId="{CA480505-762A-442C-828F-1D767CCC08C8}" destId="{C176BF8E-0C9C-415B-81C5-BA14A3F587C5}" srcOrd="1" destOrd="0" presId="urn:microsoft.com/office/officeart/2005/8/layout/chevron2"/>
    <dgm:cxn modelId="{716A9E3F-F174-40F7-BE4A-75134988CD47}" type="presParOf" srcId="{0C498E93-07B5-44D6-B581-A57CC1FCB963}" destId="{51BF478E-5574-4868-96A0-7E6E17F69474}" srcOrd="5" destOrd="0" presId="urn:microsoft.com/office/officeart/2005/8/layout/chevron2"/>
    <dgm:cxn modelId="{9B539B8F-091F-45C1-8FC0-C3261519B612}" type="presParOf" srcId="{0C498E93-07B5-44D6-B581-A57CC1FCB963}" destId="{761A93B5-85E3-45A3-9D24-1069435DCBD0}" srcOrd="6" destOrd="0" presId="urn:microsoft.com/office/officeart/2005/8/layout/chevron2"/>
    <dgm:cxn modelId="{4F6DAA23-895D-4268-945C-28F790CC8CCC}" type="presParOf" srcId="{761A93B5-85E3-45A3-9D24-1069435DCBD0}" destId="{A0BFEF5F-521C-46BA-A164-7D4EB949F366}" srcOrd="0" destOrd="0" presId="urn:microsoft.com/office/officeart/2005/8/layout/chevron2"/>
    <dgm:cxn modelId="{1B45CC4D-BC2F-419B-9AE7-24B60584AC46}" type="presParOf" srcId="{761A93B5-85E3-45A3-9D24-1069435DCBD0}" destId="{4CA08623-1BCA-4F34-B36E-B0F8E6AED7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583B4-1A2E-4FE1-9E80-9BB1AD23CD43}">
      <dsp:nvSpPr>
        <dsp:cNvPr id="0" name=""/>
        <dsp:cNvSpPr/>
      </dsp:nvSpPr>
      <dsp:spPr>
        <a:xfrm rot="5400000">
          <a:off x="-156258" y="157884"/>
          <a:ext cx="1041725" cy="7292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" y="366229"/>
        <a:ext cx="729207" cy="312518"/>
      </dsp:txXfrm>
    </dsp:sp>
    <dsp:sp modelId="{6C13AAB5-6380-45DF-9CC6-05ED04E4821D}">
      <dsp:nvSpPr>
        <dsp:cNvPr id="0" name=""/>
        <dsp:cNvSpPr/>
      </dsp:nvSpPr>
      <dsp:spPr>
        <a:xfrm rot="5400000">
          <a:off x="4274354" y="-3543520"/>
          <a:ext cx="677121" cy="776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Проведение оценки оснащенности и достаточности собственных материально-технических, кадровых и иных ресурсов</a:t>
          </a:r>
          <a:endParaRPr lang="ru-RU" sz="2000" kern="1200" dirty="0"/>
        </a:p>
      </dsp:txBody>
      <dsp:txXfrm rot="-5400000">
        <a:off x="729208" y="34680"/>
        <a:ext cx="7734360" cy="611013"/>
      </dsp:txXfrm>
    </dsp:sp>
    <dsp:sp modelId="{A55797C2-47C1-4D6C-A259-B7F01EB98390}">
      <dsp:nvSpPr>
        <dsp:cNvPr id="0" name=""/>
        <dsp:cNvSpPr/>
      </dsp:nvSpPr>
      <dsp:spPr>
        <a:xfrm rot="5400000">
          <a:off x="-156258" y="994283"/>
          <a:ext cx="1041725" cy="7292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" y="1202628"/>
        <a:ext cx="729207" cy="312518"/>
      </dsp:txXfrm>
    </dsp:sp>
    <dsp:sp modelId="{0F0106B0-B82E-4ADF-B36B-2A6DA57F6893}">
      <dsp:nvSpPr>
        <dsp:cNvPr id="0" name=""/>
        <dsp:cNvSpPr/>
      </dsp:nvSpPr>
      <dsp:spPr>
        <a:xfrm rot="5400000">
          <a:off x="4274354" y="-2707121"/>
          <a:ext cx="677121" cy="776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Определение перечня возможных направлений для организации сетевого взаимодействия с организациями-партнерами</a:t>
          </a:r>
          <a:endParaRPr lang="ru-RU" sz="2000" kern="1200" dirty="0"/>
        </a:p>
      </dsp:txBody>
      <dsp:txXfrm rot="-5400000">
        <a:off x="729208" y="871079"/>
        <a:ext cx="7734360" cy="611013"/>
      </dsp:txXfrm>
    </dsp:sp>
    <dsp:sp modelId="{7EFF46C4-3EDE-4964-8825-C4C9505463FE}">
      <dsp:nvSpPr>
        <dsp:cNvPr id="0" name=""/>
        <dsp:cNvSpPr/>
      </dsp:nvSpPr>
      <dsp:spPr>
        <a:xfrm rot="5400000">
          <a:off x="-156258" y="1830682"/>
          <a:ext cx="1041725" cy="7292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" y="2039027"/>
        <a:ext cx="729207" cy="312518"/>
      </dsp:txXfrm>
    </dsp:sp>
    <dsp:sp modelId="{C176BF8E-0C9C-415B-81C5-BA14A3F587C5}">
      <dsp:nvSpPr>
        <dsp:cNvPr id="0" name=""/>
        <dsp:cNvSpPr/>
      </dsp:nvSpPr>
      <dsp:spPr>
        <a:xfrm rot="5400000">
          <a:off x="4274354" y="-1870722"/>
          <a:ext cx="677121" cy="776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Поиск организации-партнера (оценка его материально-технического, инфраструктурного и кадрового потенциала)</a:t>
          </a:r>
          <a:endParaRPr lang="ru-RU" sz="2000" kern="1200" dirty="0"/>
        </a:p>
      </dsp:txBody>
      <dsp:txXfrm rot="-5400000">
        <a:off x="729208" y="1707478"/>
        <a:ext cx="7734360" cy="611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583B4-1A2E-4FE1-9E80-9BB1AD23CD43}">
      <dsp:nvSpPr>
        <dsp:cNvPr id="0" name=""/>
        <dsp:cNvSpPr/>
      </dsp:nvSpPr>
      <dsp:spPr>
        <a:xfrm rot="5400000">
          <a:off x="-156258" y="157884"/>
          <a:ext cx="1041725" cy="7292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" y="366229"/>
        <a:ext cx="729207" cy="312518"/>
      </dsp:txXfrm>
    </dsp:sp>
    <dsp:sp modelId="{6C13AAB5-6380-45DF-9CC6-05ED04E4821D}">
      <dsp:nvSpPr>
        <dsp:cNvPr id="0" name=""/>
        <dsp:cNvSpPr/>
      </dsp:nvSpPr>
      <dsp:spPr>
        <a:xfrm rot="5400000">
          <a:off x="4274354" y="-3543520"/>
          <a:ext cx="677121" cy="776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Разработка и утверждение положения о реализации образовательных программ в сетевой форме</a:t>
          </a:r>
          <a:endParaRPr lang="ru-RU" sz="2000" kern="1200" dirty="0"/>
        </a:p>
      </dsp:txBody>
      <dsp:txXfrm rot="-5400000">
        <a:off x="729208" y="34680"/>
        <a:ext cx="7734360" cy="611013"/>
      </dsp:txXfrm>
    </dsp:sp>
    <dsp:sp modelId="{A55797C2-47C1-4D6C-A259-B7F01EB98390}">
      <dsp:nvSpPr>
        <dsp:cNvPr id="0" name=""/>
        <dsp:cNvSpPr/>
      </dsp:nvSpPr>
      <dsp:spPr>
        <a:xfrm rot="5400000">
          <a:off x="-156258" y="994283"/>
          <a:ext cx="1041725" cy="7292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5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" y="1202628"/>
        <a:ext cx="729207" cy="312518"/>
      </dsp:txXfrm>
    </dsp:sp>
    <dsp:sp modelId="{0F0106B0-B82E-4ADF-B36B-2A6DA57F6893}">
      <dsp:nvSpPr>
        <dsp:cNvPr id="0" name=""/>
        <dsp:cNvSpPr/>
      </dsp:nvSpPr>
      <dsp:spPr>
        <a:xfrm rot="5400000">
          <a:off x="4274354" y="-2707121"/>
          <a:ext cx="677121" cy="776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Внесение изменений в действующие локальные акты общеобразовательной организации</a:t>
          </a:r>
          <a:endParaRPr lang="ru-RU" sz="2000" kern="1200" dirty="0"/>
        </a:p>
      </dsp:txBody>
      <dsp:txXfrm rot="-5400000">
        <a:off x="729208" y="871079"/>
        <a:ext cx="7734360" cy="611013"/>
      </dsp:txXfrm>
    </dsp:sp>
    <dsp:sp modelId="{7EFF46C4-3EDE-4964-8825-C4C9505463FE}">
      <dsp:nvSpPr>
        <dsp:cNvPr id="0" name=""/>
        <dsp:cNvSpPr/>
      </dsp:nvSpPr>
      <dsp:spPr>
        <a:xfrm rot="5400000">
          <a:off x="-156258" y="1830682"/>
          <a:ext cx="1041725" cy="7292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6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" y="2039027"/>
        <a:ext cx="729207" cy="312518"/>
      </dsp:txXfrm>
    </dsp:sp>
    <dsp:sp modelId="{C176BF8E-0C9C-415B-81C5-BA14A3F587C5}">
      <dsp:nvSpPr>
        <dsp:cNvPr id="0" name=""/>
        <dsp:cNvSpPr/>
      </dsp:nvSpPr>
      <dsp:spPr>
        <a:xfrm rot="5400000">
          <a:off x="4274354" y="-1870722"/>
          <a:ext cx="677121" cy="776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Заключение договора о сетевой форме реализации образовательной программы</a:t>
          </a:r>
          <a:endParaRPr lang="ru-RU" sz="2000" kern="1200" dirty="0"/>
        </a:p>
      </dsp:txBody>
      <dsp:txXfrm rot="-5400000">
        <a:off x="729208" y="1707478"/>
        <a:ext cx="7734360" cy="611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583B4-1A2E-4FE1-9E80-9BB1AD23CD43}">
      <dsp:nvSpPr>
        <dsp:cNvPr id="0" name=""/>
        <dsp:cNvSpPr/>
      </dsp:nvSpPr>
      <dsp:spPr>
        <a:xfrm rot="5400000">
          <a:off x="-130690" y="131803"/>
          <a:ext cx="871268" cy="6098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7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0" y="306057"/>
        <a:ext cx="609888" cy="261380"/>
      </dsp:txXfrm>
    </dsp:sp>
    <dsp:sp modelId="{6C13AAB5-6380-45DF-9CC6-05ED04E4821D}">
      <dsp:nvSpPr>
        <dsp:cNvPr id="0" name=""/>
        <dsp:cNvSpPr/>
      </dsp:nvSpPr>
      <dsp:spPr>
        <a:xfrm rot="5400000">
          <a:off x="4270092" y="-3659091"/>
          <a:ext cx="566324" cy="7886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Размещение на сайте образовательных программ, реализуемых в сетевой форме, договора,  а также информации об организаторах-партнёрах</a:t>
          </a:r>
          <a:endParaRPr lang="ru-RU" sz="1400" kern="1200" dirty="0"/>
        </a:p>
      </dsp:txBody>
      <dsp:txXfrm rot="-5400000">
        <a:off x="609888" y="28759"/>
        <a:ext cx="7859087" cy="511032"/>
      </dsp:txXfrm>
    </dsp:sp>
    <dsp:sp modelId="{A55797C2-47C1-4D6C-A259-B7F01EB98390}">
      <dsp:nvSpPr>
        <dsp:cNvPr id="0" name=""/>
        <dsp:cNvSpPr/>
      </dsp:nvSpPr>
      <dsp:spPr>
        <a:xfrm rot="5400000">
          <a:off x="-130690" y="848750"/>
          <a:ext cx="871268" cy="6098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8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0" y="1023004"/>
        <a:ext cx="609888" cy="261380"/>
      </dsp:txXfrm>
    </dsp:sp>
    <dsp:sp modelId="{0F0106B0-B82E-4ADF-B36B-2A6DA57F6893}">
      <dsp:nvSpPr>
        <dsp:cNvPr id="0" name=""/>
        <dsp:cNvSpPr/>
      </dsp:nvSpPr>
      <dsp:spPr>
        <a:xfrm rot="5400000">
          <a:off x="4270092" y="-2942144"/>
          <a:ext cx="566324" cy="7886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Информирование участников образовательных отношений о реализации образовательных программ в сетевой форме</a:t>
          </a:r>
          <a:endParaRPr lang="ru-RU" sz="1400" kern="1200" dirty="0"/>
        </a:p>
      </dsp:txBody>
      <dsp:txXfrm rot="-5400000">
        <a:off x="609888" y="745706"/>
        <a:ext cx="7859087" cy="511032"/>
      </dsp:txXfrm>
    </dsp:sp>
    <dsp:sp modelId="{7EFF46C4-3EDE-4964-8825-C4C9505463FE}">
      <dsp:nvSpPr>
        <dsp:cNvPr id="0" name=""/>
        <dsp:cNvSpPr/>
      </dsp:nvSpPr>
      <dsp:spPr>
        <a:xfrm rot="5400000">
          <a:off x="-130690" y="1565697"/>
          <a:ext cx="871268" cy="6098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9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0" y="1739951"/>
        <a:ext cx="609888" cy="261380"/>
      </dsp:txXfrm>
    </dsp:sp>
    <dsp:sp modelId="{C176BF8E-0C9C-415B-81C5-BA14A3F587C5}">
      <dsp:nvSpPr>
        <dsp:cNvPr id="0" name=""/>
        <dsp:cNvSpPr/>
      </dsp:nvSpPr>
      <dsp:spPr>
        <a:xfrm rot="5400000">
          <a:off x="4270092" y="-2225197"/>
          <a:ext cx="566324" cy="7886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Организация образовательного процесса по соответствующей образовательной программе в сетевой форме</a:t>
          </a:r>
          <a:endParaRPr lang="ru-RU" sz="1400" kern="1200" dirty="0"/>
        </a:p>
      </dsp:txBody>
      <dsp:txXfrm rot="-5400000">
        <a:off x="609888" y="1462653"/>
        <a:ext cx="7859087" cy="511032"/>
      </dsp:txXfrm>
    </dsp:sp>
    <dsp:sp modelId="{A0BFEF5F-521C-46BA-A164-7D4EB949F366}">
      <dsp:nvSpPr>
        <dsp:cNvPr id="0" name=""/>
        <dsp:cNvSpPr/>
      </dsp:nvSpPr>
      <dsp:spPr>
        <a:xfrm rot="5400000">
          <a:off x="-130690" y="2282644"/>
          <a:ext cx="871268" cy="6098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10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0" y="2456898"/>
        <a:ext cx="609888" cy="261380"/>
      </dsp:txXfrm>
    </dsp:sp>
    <dsp:sp modelId="{4CA08623-1BCA-4F34-B36E-B0F8E6AED756}">
      <dsp:nvSpPr>
        <dsp:cNvPr id="0" name=""/>
        <dsp:cNvSpPr/>
      </dsp:nvSpPr>
      <dsp:spPr>
        <a:xfrm rot="5400000">
          <a:off x="4270092" y="-1508250"/>
          <a:ext cx="566324" cy="7886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Оценка эффективности реализации совместной образовательной программы в сетевой форме</a:t>
          </a:r>
          <a:endParaRPr lang="ru-RU" sz="1400" kern="1200"/>
        </a:p>
      </dsp:txBody>
      <dsp:txXfrm rot="-5400000">
        <a:off x="609888" y="2179600"/>
        <a:ext cx="7859087" cy="511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spect="1" noChangeArrowheads="1"/>
          </p:cNvSpPr>
          <p:nvPr>
            <p:ph type="subTitle" idx="1" hasCustomPrompt="1"/>
          </p:nvPr>
        </p:nvSpPr>
        <p:spPr>
          <a:xfrm>
            <a:off x="4572005" y="3219822"/>
            <a:ext cx="4105275" cy="338554"/>
          </a:xfrm>
        </p:spPr>
        <p:txBody>
          <a:bodyPr/>
          <a:lstStyle>
            <a:lvl1pPr marL="0" indent="0" algn="r">
              <a:buFontTx/>
              <a:buNone/>
              <a:defRPr sz="1600" b="0" i="0">
                <a:solidFill>
                  <a:srgbClr val="686663"/>
                </a:solidFill>
              </a:defRPr>
            </a:lvl1pPr>
          </a:lstStyle>
          <a:p>
            <a:r>
              <a:rPr lang="ru-RU" dirty="0" smtClean="0"/>
              <a:t>Дата/Докладчик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355981" y="1226476"/>
            <a:ext cx="4321175" cy="1862048"/>
          </a:xfrm>
        </p:spPr>
        <p:txBody>
          <a:bodyPr/>
          <a:lstStyle>
            <a:lvl1pPr marL="0" indent="0">
              <a:buNone/>
              <a:defRPr sz="2500" baseline="0"/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  <a:p>
            <a:pPr lvl="0"/>
            <a:r>
              <a:rPr lang="ru-RU" dirty="0" smtClean="0"/>
              <a:t>НАЗВАНИЕ ПРЕЗЕНТАЦИИ</a:t>
            </a:r>
          </a:p>
          <a:p>
            <a:pPr lvl="0"/>
            <a:r>
              <a:rPr lang="ru-RU" dirty="0" smtClean="0"/>
              <a:t>НАЗВАНИЕ ПРЕЗЕНТАЦИИ</a:t>
            </a:r>
          </a:p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0514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4644" y="1596868"/>
            <a:ext cx="4003340" cy="47705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106" y="4299944"/>
            <a:ext cx="3744416" cy="30777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2"/>
          <p:cNvSpPr>
            <a:spLocks noGrp="1"/>
          </p:cNvSpPr>
          <p:nvPr>
            <p:ph type="pic" idx="10"/>
          </p:nvPr>
        </p:nvSpPr>
        <p:spPr>
          <a:xfrm>
            <a:off x="4716016" y="1596868"/>
            <a:ext cx="4003340" cy="47705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11"/>
          </p:nvPr>
        </p:nvSpPr>
        <p:spPr>
          <a:xfrm>
            <a:off x="4845478" y="4299944"/>
            <a:ext cx="3744416" cy="30777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71800" y="249493"/>
            <a:ext cx="6048350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1106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1913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4860032" y="2895789"/>
            <a:ext cx="4032448" cy="584775"/>
          </a:xfrm>
        </p:spPr>
        <p:txBody>
          <a:bodyPr/>
          <a:lstStyle>
            <a:lvl1pPr marL="0" indent="0" algn="l">
              <a:buNone/>
              <a:defRPr sz="1600" i="0" baseline="0">
                <a:solidFill>
                  <a:srgbClr val="26252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АББРЕВИАТУРА ПОДРАЗДЕЛЕНИЯ/ПОЛНОЕ НАЗВАНИЕ 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860032" y="3519723"/>
            <a:ext cx="4032448" cy="600164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i="0" baseline="0">
                <a:solidFill>
                  <a:srgbClr val="26252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(8182) 00 00 00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4860032" y="3831728"/>
            <a:ext cx="4032448" cy="323165"/>
          </a:xfrm>
        </p:spPr>
        <p:txBody>
          <a:bodyPr/>
          <a:lstStyle>
            <a:lvl1pPr marL="0" indent="0" algn="l">
              <a:buNone/>
              <a:defRPr sz="1500" i="0" baseline="0">
                <a:solidFill>
                  <a:srgbClr val="26252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e-mail</a:t>
            </a:r>
            <a:endParaRPr lang="ru-RU" dirty="0" smtClean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1" hasCustomPrompt="1"/>
          </p:nvPr>
        </p:nvSpPr>
        <p:spPr>
          <a:xfrm>
            <a:off x="4860032" y="4137926"/>
            <a:ext cx="4032000" cy="32316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i="0" baseline="0">
                <a:solidFill>
                  <a:srgbClr val="26252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163069 </a:t>
            </a:r>
            <a:r>
              <a:rPr lang="ru-RU" dirty="0" smtClean="0"/>
              <a:t>г. Архангельск, пр. Новгородский, 66 </a:t>
            </a:r>
          </a:p>
        </p:txBody>
      </p:sp>
    </p:spTree>
    <p:extLst>
      <p:ext uri="{BB962C8B-B14F-4D97-AF65-F5344CB8AC3E}">
        <p14:creationId xmlns:p14="http://schemas.microsoft.com/office/powerpoint/2010/main" val="19210817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55880" y="249493"/>
            <a:ext cx="6264275" cy="701372"/>
          </a:xfrm>
        </p:spPr>
        <p:txBody>
          <a:bodyPr/>
          <a:lstStyle>
            <a:lvl1pPr algn="l">
              <a:defRPr sz="25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383621"/>
            <a:ext cx="6264374" cy="2640723"/>
          </a:xfrm>
        </p:spPr>
        <p:txBody>
          <a:bodyPr/>
          <a:lstStyle>
            <a:lvl1pPr marL="342900" indent="-342900">
              <a:lnSpc>
                <a:spcPct val="150000"/>
              </a:lnSpc>
              <a:defRPr sz="2200" b="1"/>
            </a:lvl1pPr>
            <a:lvl2pPr marL="742950" indent="-285750">
              <a:lnSpc>
                <a:spcPct val="150000"/>
              </a:lnSpc>
              <a:buClr>
                <a:srgbClr val="E01010"/>
              </a:buClr>
              <a:buSzPct val="95000"/>
              <a:buFont typeface="Arial" pitchFamily="34" charset="0"/>
              <a:buChar char="•"/>
              <a:defRPr sz="2000"/>
            </a:lvl2pPr>
            <a:lvl3pPr>
              <a:lnSpc>
                <a:spcPct val="150000"/>
              </a:lnSpc>
              <a:buClr>
                <a:srgbClr val="CC3300"/>
              </a:buClr>
              <a:buSzPct val="85000"/>
              <a:defRPr sz="1800"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011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55880" y="249493"/>
            <a:ext cx="6264275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53651"/>
            <a:ext cx="7488510" cy="2640723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200" b="1"/>
            </a:lvl1pPr>
            <a:lvl2pPr marL="457200" indent="0">
              <a:lnSpc>
                <a:spcPct val="150000"/>
              </a:lnSpc>
              <a:buClr>
                <a:srgbClr val="DD4F05"/>
              </a:buClr>
              <a:buSzPct val="90000"/>
              <a:buFontTx/>
              <a:buNone/>
              <a:defRPr sz="2000"/>
            </a:lvl2pPr>
            <a:lvl3pPr marL="914400" indent="0">
              <a:lnSpc>
                <a:spcPct val="150000"/>
              </a:lnSpc>
              <a:buClr>
                <a:srgbClr val="CC3300"/>
              </a:buClr>
              <a:buSzPct val="85000"/>
              <a:buFontTx/>
              <a:buNone/>
              <a:defRPr sz="1800"/>
            </a:lvl3pPr>
            <a:lvl4pPr marL="1371600" indent="0">
              <a:lnSpc>
                <a:spcPct val="150000"/>
              </a:lnSpc>
              <a:buFontTx/>
              <a:buNone/>
              <a:defRPr/>
            </a:lvl4pPr>
            <a:lvl5pPr marL="1828800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0723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15620" y="3322930"/>
            <a:ext cx="7379097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lang="ru-RU" sz="3000" baseline="0" dirty="0">
                <a:solidFill>
                  <a:srgbClr val="0070C0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15620" y="2972745"/>
            <a:ext cx="7379097" cy="400110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Дополнительный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018075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55880" y="249493"/>
            <a:ext cx="6264275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53651"/>
            <a:ext cx="7488510" cy="2640723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200" b="1"/>
            </a:lvl1pPr>
            <a:lvl2pPr marL="457200" indent="0">
              <a:lnSpc>
                <a:spcPct val="150000"/>
              </a:lnSpc>
              <a:buClr>
                <a:srgbClr val="DD4F05"/>
              </a:buClr>
              <a:buSzPct val="90000"/>
              <a:buFontTx/>
              <a:buNone/>
              <a:defRPr sz="2000"/>
            </a:lvl2pPr>
            <a:lvl3pPr marL="914400" indent="0">
              <a:lnSpc>
                <a:spcPct val="150000"/>
              </a:lnSpc>
              <a:buClr>
                <a:srgbClr val="CC3300"/>
              </a:buClr>
              <a:buSzPct val="85000"/>
              <a:buFontTx/>
              <a:buNone/>
              <a:defRPr sz="1800"/>
            </a:lvl3pPr>
            <a:lvl4pPr marL="1371600" indent="0">
              <a:lnSpc>
                <a:spcPct val="150000"/>
              </a:lnSpc>
              <a:buFontTx/>
              <a:buNone/>
              <a:defRPr/>
            </a:lvl4pPr>
            <a:lvl5pPr marL="1828800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2636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15615" y="3381840"/>
            <a:ext cx="5904334" cy="918102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br>
              <a:rPr lang="ru-RU" dirty="0" smtClean="0"/>
            </a:br>
            <a:r>
              <a:rPr lang="ru-RU" dirty="0" smtClean="0"/>
              <a:t>НАЗВАНИЕ РАЗДЕЛА ПРЕЗЕНТАЦИИ</a:t>
            </a:r>
            <a:br>
              <a:rPr lang="ru-RU" dirty="0" smtClean="0"/>
            </a:br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15620" y="2851893"/>
            <a:ext cx="7379097" cy="400110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Дополнительный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675326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55576" y="1200272"/>
            <a:ext cx="3741812" cy="43088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0070C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761660"/>
            <a:ext cx="3741812" cy="230832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932040" y="1200272"/>
            <a:ext cx="3754760" cy="43088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0070C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2040" y="1761660"/>
            <a:ext cx="3754760" cy="230832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71800" y="249493"/>
            <a:ext cx="6048350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2077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3568" y="1437624"/>
            <a:ext cx="2951162" cy="31239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2000" b="0" dirty="0" smtClean="0">
                <a:solidFill>
                  <a:srgbClr val="3F3535"/>
                </a:solidFill>
              </a:defRPr>
            </a:lvl1pPr>
            <a:lvl2pPr>
              <a:defRPr lang="ru-RU" sz="2000" b="0" dirty="0" smtClean="0">
                <a:solidFill>
                  <a:srgbClr val="3F3535"/>
                </a:solidFill>
              </a:defRPr>
            </a:lvl2pPr>
            <a:lvl3pPr>
              <a:defRPr lang="ru-RU" sz="1800" b="0" dirty="0" smtClean="0">
                <a:solidFill>
                  <a:srgbClr val="3F3535"/>
                </a:solidFill>
              </a:defRPr>
            </a:lvl3pPr>
            <a:lvl4pPr>
              <a:defRPr lang="ru-RU" sz="1600" b="0" dirty="0" smtClean="0">
                <a:solidFill>
                  <a:srgbClr val="3F3535"/>
                </a:solidFill>
              </a:defRPr>
            </a:lvl4pPr>
            <a:lvl5pPr>
              <a:defRPr lang="ru-RU" sz="1600" b="0" dirty="0">
                <a:solidFill>
                  <a:srgbClr val="3F3535"/>
                </a:solidFill>
              </a:defRPr>
            </a:lvl5pPr>
          </a:lstStyle>
          <a:p>
            <a:pPr lvl="0">
              <a:lnSpc>
                <a:spcPct val="150000"/>
              </a:lnSpc>
            </a:pPr>
            <a:r>
              <a:rPr lang="ru-RU" smtClean="0"/>
              <a:t>Образец текста</a:t>
            </a:r>
          </a:p>
          <a:p>
            <a:pPr lvl="1">
              <a:lnSpc>
                <a:spcPct val="150000"/>
              </a:lnSpc>
            </a:pPr>
            <a:r>
              <a:rPr lang="ru-RU" smtClean="0"/>
              <a:t>Второй уровень</a:t>
            </a:r>
          </a:p>
          <a:p>
            <a:pPr lvl="2">
              <a:lnSpc>
                <a:spcPct val="150000"/>
              </a:lnSpc>
            </a:pPr>
            <a:r>
              <a:rPr lang="ru-RU" smtClean="0"/>
              <a:t>Третий уровень</a:t>
            </a:r>
          </a:p>
          <a:p>
            <a:pPr lvl="3">
              <a:lnSpc>
                <a:spcPct val="150000"/>
              </a:lnSpc>
            </a:pPr>
            <a:r>
              <a:rPr lang="ru-RU" smtClean="0"/>
              <a:t>Четвертый уровень</a:t>
            </a:r>
          </a:p>
          <a:p>
            <a:pPr lvl="4">
              <a:lnSpc>
                <a:spcPct val="150000"/>
              </a:lnSpc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71800" y="249493"/>
            <a:ext cx="6048350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4860032" y="1437085"/>
            <a:ext cx="2951162" cy="31239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2000" b="0" smtClean="0">
                <a:solidFill>
                  <a:srgbClr val="3F3535"/>
                </a:solidFill>
              </a:defRPr>
            </a:lvl1pPr>
            <a:lvl2pPr>
              <a:defRPr lang="ru-RU" sz="2000" b="0" smtClean="0">
                <a:solidFill>
                  <a:srgbClr val="3F3535"/>
                </a:solidFill>
              </a:defRPr>
            </a:lvl2pPr>
            <a:lvl3pPr>
              <a:defRPr lang="ru-RU" sz="1800" b="0" smtClean="0">
                <a:solidFill>
                  <a:srgbClr val="3F3535"/>
                </a:solidFill>
              </a:defRPr>
            </a:lvl3pPr>
            <a:lvl4pPr>
              <a:defRPr lang="ru-RU" sz="1600" b="0" smtClean="0">
                <a:solidFill>
                  <a:srgbClr val="3F3535"/>
                </a:solidFill>
              </a:defRPr>
            </a:lvl4pPr>
            <a:lvl5pPr>
              <a:defRPr lang="ru-RU" sz="1600" b="0">
                <a:solidFill>
                  <a:srgbClr val="3F3535"/>
                </a:solidFill>
              </a:defRPr>
            </a:lvl5pPr>
          </a:lstStyle>
          <a:p>
            <a:pPr lvl="0">
              <a:lnSpc>
                <a:spcPct val="150000"/>
              </a:lnSpc>
            </a:pPr>
            <a:r>
              <a:rPr lang="ru-RU" smtClean="0"/>
              <a:t>Образец текста</a:t>
            </a:r>
          </a:p>
          <a:p>
            <a:pPr lvl="1">
              <a:lnSpc>
                <a:spcPct val="150000"/>
              </a:lnSpc>
            </a:pPr>
            <a:r>
              <a:rPr lang="ru-RU" smtClean="0"/>
              <a:t>Второй уровень</a:t>
            </a:r>
          </a:p>
          <a:p>
            <a:pPr lvl="2">
              <a:lnSpc>
                <a:spcPct val="150000"/>
              </a:lnSpc>
            </a:pPr>
            <a:r>
              <a:rPr lang="ru-RU" smtClean="0"/>
              <a:t>Третий уровень</a:t>
            </a:r>
          </a:p>
          <a:p>
            <a:pPr lvl="3">
              <a:lnSpc>
                <a:spcPct val="150000"/>
              </a:lnSpc>
            </a:pPr>
            <a:r>
              <a:rPr lang="ru-RU" smtClean="0"/>
              <a:t>Четвертый уровень</a:t>
            </a:r>
          </a:p>
          <a:p>
            <a:pPr lvl="4">
              <a:lnSpc>
                <a:spcPct val="150000"/>
              </a:lnSpc>
            </a:pPr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85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96" y="1329612"/>
            <a:ext cx="5486400" cy="477054"/>
          </a:xfrm>
        </p:spPr>
        <p:txBody>
          <a:bodyPr/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569974"/>
            <a:ext cx="7704856" cy="30777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71800" y="249493"/>
            <a:ext cx="6048350" cy="701372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5186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5816" y="250033"/>
            <a:ext cx="5904334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8" y="1384699"/>
            <a:ext cx="72723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  Текст слайда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0" r:id="rId3"/>
    <p:sldLayoutId id="2147483697" r:id="rId4"/>
    <p:sldLayoutId id="2147483701" r:id="rId5"/>
    <p:sldLayoutId id="2147483699" r:id="rId6"/>
    <p:sldLayoutId id="2147483692" r:id="rId7"/>
    <p:sldLayoutId id="2147483693" r:id="rId8"/>
    <p:sldLayoutId id="2147483694" r:id="rId9"/>
    <p:sldLayoutId id="2147483695" r:id="rId10"/>
    <p:sldLayoutId id="2147483698" r:id="rId11"/>
    <p:sldLayoutId id="214748370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3C3C3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CE112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CE112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CE112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CE112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E112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E112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E112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E1126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200" b="1" baseline="0">
          <a:solidFill>
            <a:srgbClr val="2B2B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77;&#1082;&#1090;%20&#1076;&#1086;&#1075;&#1086;&#1074;&#1086;&#1088;&#1072;.doc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77;&#1082;&#1090;%20&#1055;&#1086;&#1083;&#1086;&#1078;&#1077;&#1085;&#1080;&#1103;%20&#1086;%20&#1089;&#1077;&#1090;&#1077;&#1074;&#1086;&#1081;%20&#1092;&#1086;&#1088;&#1084;&#1077;.docx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3968" y="4083918"/>
            <a:ext cx="4105275" cy="338554"/>
          </a:xfrm>
        </p:spPr>
        <p:txBody>
          <a:bodyPr/>
          <a:lstStyle/>
          <a:p>
            <a:r>
              <a:rPr lang="ru-RU" dirty="0" smtClean="0"/>
              <a:t>27 апреля 2020 года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35897" y="1226476"/>
            <a:ext cx="5041256" cy="2785378"/>
          </a:xfrm>
        </p:spPr>
        <p:txBody>
          <a:bodyPr/>
          <a:lstStyle/>
          <a:p>
            <a:r>
              <a:rPr lang="ru-RU" dirty="0" smtClean="0"/>
              <a:t>Реализация </a:t>
            </a:r>
            <a:r>
              <a:rPr lang="ru-RU" smtClean="0"/>
              <a:t>основных образовательных программ </a:t>
            </a:r>
            <a:r>
              <a:rPr lang="ru-RU" dirty="0" smtClean="0"/>
              <a:t>в сетевой форме: правовое регулирование, модели взаимодействия, особенности организации образовательного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767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</a:rPr>
              <a:t>Перечень ЛНА, в которые вносятся изменения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73182"/>
            <a:ext cx="8208590" cy="402571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dirty="0"/>
              <a:t>правила приема обучающихся, </a:t>
            </a:r>
            <a:endParaRPr lang="ru-RU" sz="1800" b="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dirty="0" smtClean="0"/>
              <a:t>режим </a:t>
            </a:r>
            <a:r>
              <a:rPr lang="ru-RU" sz="1800" b="0" dirty="0"/>
              <a:t>занятий обучающихся, </a:t>
            </a:r>
            <a:endParaRPr lang="ru-RU" sz="1800" b="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dirty="0" smtClean="0"/>
              <a:t>формы</a:t>
            </a:r>
            <a:r>
              <a:rPr lang="ru-RU" sz="1800" b="0" dirty="0"/>
              <a:t>, периодичность и порядок текущего контроля успеваемости и промежуточной аттестации обучающихся, </a:t>
            </a:r>
            <a:endParaRPr lang="ru-RU" sz="1800" b="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dirty="0" smtClean="0"/>
              <a:t>порядок </a:t>
            </a:r>
            <a:r>
              <a:rPr lang="ru-RU" sz="1800" b="0" dirty="0"/>
              <a:t>и основания перевода, отчисления и восстановления обучающихся, </a:t>
            </a:r>
            <a:endParaRPr lang="ru-RU" sz="1800" b="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dirty="0" smtClean="0"/>
              <a:t>порядок </a:t>
            </a:r>
            <a:r>
              <a:rPr lang="ru-RU" sz="1800" b="0" dirty="0"/>
              <a:t>оформления возникновения, приостановления и прекращения отношений между образовательной организацией, обучающимися и (или) родителями (законными представителями) обучающихся </a:t>
            </a:r>
            <a:r>
              <a:rPr lang="ru-RU" sz="1800" b="0" dirty="0" smtClean="0"/>
              <a:t>,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dirty="0"/>
              <a:t>порядок зачета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</a:t>
            </a:r>
            <a:r>
              <a:rPr lang="ru-RU" sz="1800" b="0" dirty="0" smtClean="0"/>
              <a:t>деятельность,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dirty="0"/>
              <a:t>п</a:t>
            </a:r>
            <a:r>
              <a:rPr lang="ru-RU" sz="1800" b="0" dirty="0" smtClean="0"/>
              <a:t>равила ведения журналов и др.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2789591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3478"/>
            <a:ext cx="6840443" cy="88209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 action="ppaction://hlinkfile"/>
              </a:rPr>
              <a:t>Договор </a:t>
            </a:r>
            <a:r>
              <a:rPr lang="ru-RU" dirty="0">
                <a:hlinkClick r:id="rId2" action="ppaction://hlinkfile"/>
              </a:rPr>
              <a:t>о сетевой форме реализации образовательных </a:t>
            </a:r>
            <a:r>
              <a:rPr lang="ru-RU" dirty="0" smtClean="0">
                <a:hlinkClick r:id="rId2" action="ppaction://hlinkfile"/>
              </a:rPr>
              <a:t>программ</a:t>
            </a:r>
            <a:br>
              <a:rPr lang="ru-RU" dirty="0" smtClean="0">
                <a:hlinkClick r:id="rId2" action="ppaction://hlinkfile"/>
              </a:rPr>
            </a:br>
            <a:r>
              <a:rPr lang="ru-RU" sz="1800" dirty="0" smtClean="0"/>
              <a:t>(примерная структура)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3598"/>
            <a:ext cx="8352606" cy="39399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500" b="0" dirty="0"/>
              <a:t>- вид, уровень и (или) направленность образовательной </a:t>
            </a:r>
            <a:r>
              <a:rPr lang="ru-RU" sz="1500" b="0" dirty="0" smtClean="0"/>
              <a:t>программы, </a:t>
            </a:r>
            <a:r>
              <a:rPr lang="ru-RU" sz="1500" b="0" dirty="0"/>
              <a:t>реализуемой с использованием сетевой формы;</a:t>
            </a:r>
          </a:p>
          <a:p>
            <a:pPr>
              <a:lnSpc>
                <a:spcPct val="100000"/>
              </a:lnSpc>
            </a:pPr>
            <a:r>
              <a:rPr lang="ru-RU" sz="1500" b="0" dirty="0"/>
              <a:t>- статус обучающихся в организациях, правила приема на обучение по образовательной программе, реализуемой с использованием сетевой формы; порядок организации академической мобильности обучающихся (для обучающихся по основным профессиональным образовательным программам), осваивающих образовательную программу, реализуемую с использованием сетевой формы;</a:t>
            </a:r>
          </a:p>
          <a:p>
            <a:pPr>
              <a:lnSpc>
                <a:spcPct val="100000"/>
              </a:lnSpc>
            </a:pPr>
            <a:r>
              <a:rPr lang="ru-RU" sz="1500" b="0" dirty="0"/>
              <a:t>- условия и порядок осуществления образовательной деятельности по образовательной программе, реализуемой посредством сетевой формы, в том числе распределение обязанностей между организациями; порядок реализации образовательной программы, характер и объем ресурсов, используемых каждой организацией, реализующей образовательные программы посредством сетевой формы;</a:t>
            </a:r>
          </a:p>
          <a:p>
            <a:pPr>
              <a:lnSpc>
                <a:spcPct val="100000"/>
              </a:lnSpc>
            </a:pPr>
            <a:r>
              <a:rPr lang="ru-RU" sz="1500" b="0" dirty="0"/>
              <a:t>- выдаваемые документ или документы об образовании и (или) о квалификации, документ или документы об обучении, а также организации, осуществляющие образовательную деятельность, которыми выдаются указанные документы;</a:t>
            </a:r>
          </a:p>
          <a:p>
            <a:pPr>
              <a:lnSpc>
                <a:spcPct val="100000"/>
              </a:lnSpc>
            </a:pPr>
            <a:r>
              <a:rPr lang="ru-RU" sz="1500" b="0" dirty="0"/>
              <a:t>- срок действия договора, порядок его изменения и прекращения.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814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3478"/>
            <a:ext cx="6840443" cy="88209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Алгоритм деятельности образовательной организации</a:t>
            </a:r>
            <a:r>
              <a:rPr lang="ru-RU" dirty="0">
                <a:solidFill>
                  <a:schemeClr val="accent2"/>
                </a:solidFill>
              </a:rPr>
              <a:t> для реализации образовательных программ в сетевой форме</a:t>
            </a: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Организационный  блок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470553"/>
              </p:ext>
            </p:extLst>
          </p:nvPr>
        </p:nvGraphicFramePr>
        <p:xfrm>
          <a:off x="395536" y="1779662"/>
          <a:ext cx="849662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984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27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67495"/>
            <a:ext cx="6984565" cy="4607415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2100" dirty="0" smtClean="0">
                <a:solidFill>
                  <a:schemeClr val="accent2"/>
                </a:solidFill>
              </a:rPr>
              <a:t>Сетевая </a:t>
            </a:r>
            <a:r>
              <a:rPr lang="ru-RU" sz="2100" dirty="0">
                <a:solidFill>
                  <a:schemeClr val="accent2"/>
                </a:solidFill>
              </a:rPr>
              <a:t>форма реализации образовательных программ </a:t>
            </a:r>
            <a:r>
              <a:rPr lang="ru-RU" sz="2100" dirty="0" smtClean="0"/>
              <a:t> </a:t>
            </a:r>
            <a:r>
              <a:rPr lang="ru-RU" sz="2100" dirty="0"/>
              <a:t>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деятельность, а также при необходимости с использованием ресурсов иных организаций</a:t>
            </a:r>
            <a:r>
              <a:rPr lang="ru-RU" sz="2100" dirty="0" smtClean="0"/>
              <a:t>.</a:t>
            </a:r>
          </a:p>
          <a:p>
            <a:pPr algn="r"/>
            <a:r>
              <a:rPr lang="ru-RU" sz="2000" b="0" dirty="0" smtClean="0"/>
              <a:t>(Ст. 15 федерального закона «Об образовании в РФ»)</a:t>
            </a:r>
            <a:endParaRPr lang="ru-RU" sz="20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335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</a:rPr>
              <a:t>Нормативные основы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174613"/>
              </p:ext>
            </p:extLst>
          </p:nvPr>
        </p:nvGraphicFramePr>
        <p:xfrm>
          <a:off x="683569" y="1654175"/>
          <a:ext cx="813658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/>
                <a:gridCol w="44641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закон от 29.12.2012 N 273-ФЗ «Об образовании в Российской Федерации»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Ст.15. Сетевая форма реализации образовательных программ</a:t>
                      </a:r>
                    </a:p>
                    <a:p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 национального проекта «Образование» (Утвержден президиумом Совета при Президенте РФ по стратегическому развитию и национальным проектам (протокол от 24 декабря 2018 г. N 16)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2024 году: не менее 70% организаций, реализующих начальное общее, основное общее и среднее общее образование, реализует общеобразовательные программы в сетевой форме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014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</a:rPr>
              <a:t>Нормативные основы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873164"/>
              </p:ext>
            </p:extLst>
          </p:nvPr>
        </p:nvGraphicFramePr>
        <p:xfrm>
          <a:off x="683569" y="1654175"/>
          <a:ext cx="813658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291"/>
                <a:gridCol w="406829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Министерства образования и науки РФ от 30 августа 2013 г N 1015 (ред. от 01.02.2019)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Общеобразовательные программы реализуются образовательной организацией как самостоятельно, так и посредством сетевых форм их реализации.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63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Методические письма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5607"/>
            <a:ext cx="8352928" cy="5229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0" dirty="0" smtClean="0"/>
              <a:t>Письмо </a:t>
            </a:r>
            <a:r>
              <a:rPr lang="ru-RU" sz="1800" b="0" dirty="0"/>
              <a:t>Министерства образования и науки </a:t>
            </a:r>
            <a:r>
              <a:rPr lang="ru-RU" sz="1800" b="0" dirty="0" smtClean="0"/>
              <a:t>РФ</a:t>
            </a:r>
            <a:r>
              <a:rPr lang="ru-RU" sz="1800" b="0" dirty="0"/>
              <a:t> </a:t>
            </a:r>
            <a:r>
              <a:rPr lang="ru-RU" sz="1800" b="0" dirty="0" smtClean="0"/>
              <a:t>от </a:t>
            </a:r>
            <a:r>
              <a:rPr lang="ru-RU" sz="1800" b="0" dirty="0"/>
              <a:t>28 августа 2015 г. N АК-2563/05 </a:t>
            </a:r>
            <a:r>
              <a:rPr lang="ru-RU" sz="1800" b="0" dirty="0" smtClean="0"/>
              <a:t>«О </a:t>
            </a:r>
            <a:r>
              <a:rPr lang="ru-RU" sz="1800" b="0" dirty="0"/>
              <a:t>методических </a:t>
            </a:r>
            <a:r>
              <a:rPr lang="ru-RU" sz="1800" b="0" dirty="0" smtClean="0"/>
              <a:t>рекомендациях» (вместе </a:t>
            </a:r>
            <a:r>
              <a:rPr lang="ru-RU" sz="1800" b="0" dirty="0"/>
              <a:t>с "Методическими рекомендациями по организации образовательной деятельности с использованием сетевых форм реализации образовательных программ</a:t>
            </a:r>
            <a:r>
              <a:rPr lang="ru-RU" sz="1800" b="0" dirty="0" smtClean="0"/>
              <a:t>");</a:t>
            </a:r>
          </a:p>
          <a:p>
            <a:pPr>
              <a:lnSpc>
                <a:spcPct val="100000"/>
              </a:lnSpc>
            </a:pPr>
            <a:endParaRPr lang="ru-RU" sz="1800" b="0" dirty="0" smtClean="0"/>
          </a:p>
          <a:p>
            <a:pPr>
              <a:lnSpc>
                <a:spcPct val="100000"/>
              </a:lnSpc>
            </a:pPr>
            <a:r>
              <a:rPr lang="ru-RU" sz="1800" b="0" dirty="0" smtClean="0"/>
              <a:t>Письмо </a:t>
            </a:r>
            <a:r>
              <a:rPr lang="ru-RU" sz="1800" b="0" dirty="0"/>
              <a:t>Министерства образования и науки РФ от 18 августа 2017 г. N 09-1672 «О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</a:t>
            </a:r>
            <a:r>
              <a:rPr lang="ru-RU" sz="1800" b="0" dirty="0" smtClean="0"/>
              <a:t>»;</a:t>
            </a:r>
          </a:p>
          <a:p>
            <a:pPr>
              <a:lnSpc>
                <a:spcPct val="100000"/>
              </a:lnSpc>
            </a:pPr>
            <a:endParaRPr lang="ru-RU" sz="1800" b="0" dirty="0" smtClean="0"/>
          </a:p>
          <a:p>
            <a:pPr>
              <a:lnSpc>
                <a:spcPct val="100000"/>
              </a:lnSpc>
            </a:pPr>
            <a:r>
              <a:rPr lang="ru-RU" sz="1800" b="0" dirty="0" smtClean="0"/>
              <a:t>Письмо Министерства просвещения РФ от 28 июня 2019 года «О методических рекомендациях для субъектов РФ по вопросам реализации основных и дополнительных общеобразовательных программ в сетевой форме»</a:t>
            </a:r>
          </a:p>
          <a:p>
            <a:pPr>
              <a:lnSpc>
                <a:spcPct val="100000"/>
              </a:lnSpc>
            </a:pPr>
            <a:endParaRPr lang="ru-RU" sz="2000" b="0" dirty="0" smtClean="0"/>
          </a:p>
          <a:p>
            <a:pPr>
              <a:lnSpc>
                <a:spcPct val="100000"/>
              </a:lnSpc>
            </a:pPr>
            <a:endParaRPr lang="ru-RU" sz="20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09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Модели реализации сетевого взаимодействия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9623"/>
            <a:ext cx="8280598" cy="34563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0" dirty="0"/>
              <a:t>1</a:t>
            </a:r>
            <a:r>
              <a:rPr lang="ru-RU" sz="2000" b="0" dirty="0"/>
              <a:t>) взаимодействие общеобразовательной организации и организации, реализующей общеобразовательные программы;</a:t>
            </a:r>
          </a:p>
          <a:p>
            <a:pPr>
              <a:lnSpc>
                <a:spcPct val="100000"/>
              </a:lnSpc>
            </a:pPr>
            <a:r>
              <a:rPr lang="ru-RU" sz="2000" b="0" dirty="0"/>
              <a:t>2) взаимодействие общеобразовательной организации и организации, реализующей образовательные программы дополнительного образования, образовательные программы среднего профессионального образования, образовательные программы высшего образования и другие образовательные программы;</a:t>
            </a:r>
          </a:p>
          <a:p>
            <a:pPr>
              <a:lnSpc>
                <a:spcPct val="100000"/>
              </a:lnSpc>
            </a:pPr>
            <a:r>
              <a:rPr lang="ru-RU" sz="2000" b="0" dirty="0"/>
              <a:t>3) взаимодействие общеобразовательной организации и предприятия реального сектора экономики, реализующего образовательные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992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3478"/>
            <a:ext cx="6840443" cy="88209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Алгоритм деятельности образовательной организации</a:t>
            </a:r>
            <a:r>
              <a:rPr lang="ru-RU" dirty="0">
                <a:solidFill>
                  <a:schemeClr val="accent2"/>
                </a:solidFill>
              </a:rPr>
              <a:t> для реализации образовательных программ в сетевой форме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C00000"/>
                </a:solidFill>
              </a:rPr>
              <a:t>Аналитический блок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581865"/>
              </p:ext>
            </p:extLst>
          </p:nvPr>
        </p:nvGraphicFramePr>
        <p:xfrm>
          <a:off x="395536" y="1779662"/>
          <a:ext cx="8496622" cy="271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754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3478"/>
            <a:ext cx="6840443" cy="88209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Алгоритм деятельности образовательной организации</a:t>
            </a:r>
            <a:r>
              <a:rPr lang="ru-RU" dirty="0">
                <a:solidFill>
                  <a:schemeClr val="accent2"/>
                </a:solidFill>
              </a:rPr>
              <a:t> для реализации образовательных программ в сетевой форме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C00000"/>
                </a:solidFill>
              </a:rPr>
              <a:t>Нормативно-правовой блок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966985"/>
              </p:ext>
            </p:extLst>
          </p:nvPr>
        </p:nvGraphicFramePr>
        <p:xfrm>
          <a:off x="395536" y="1779662"/>
          <a:ext cx="8496622" cy="271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718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23478"/>
            <a:ext cx="6264275" cy="882097"/>
          </a:xfrm>
        </p:spPr>
        <p:txBody>
          <a:bodyPr/>
          <a:lstStyle/>
          <a:p>
            <a:r>
              <a:rPr lang="ru-RU" dirty="0">
                <a:hlinkClick r:id="rId2" action="ppaction://hlinkfile"/>
              </a:rPr>
              <a:t>Положение о реализации образовательных программ в сетевой </a:t>
            </a:r>
            <a:r>
              <a:rPr lang="ru-RU" dirty="0" smtClean="0">
                <a:hlinkClick r:id="rId2" action="ppaction://hlinkfile"/>
              </a:rPr>
              <a:t>форме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(примерная структура)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9622"/>
            <a:ext cx="8136582" cy="37238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dirty="0"/>
              <a:t>- Общие положения.</a:t>
            </a:r>
          </a:p>
          <a:p>
            <a:pPr>
              <a:lnSpc>
                <a:spcPct val="100000"/>
              </a:lnSpc>
            </a:pPr>
            <a:r>
              <a:rPr lang="ru-RU" sz="2000" b="0" dirty="0"/>
              <a:t>- Цели и задачи реализации сетевой формы образовательных программ.</a:t>
            </a:r>
          </a:p>
          <a:p>
            <a:pPr>
              <a:lnSpc>
                <a:spcPct val="100000"/>
              </a:lnSpc>
            </a:pPr>
            <a:r>
              <a:rPr lang="ru-RU" sz="2000" b="0" dirty="0"/>
              <a:t>- Порядок реализации сетевого взаимодействия.</a:t>
            </a:r>
          </a:p>
          <a:p>
            <a:pPr>
              <a:lnSpc>
                <a:spcPct val="100000"/>
              </a:lnSpc>
            </a:pPr>
            <a:r>
              <a:rPr lang="ru-RU" sz="2000" b="0" dirty="0"/>
              <a:t>- Организационное обеспечение сетевого взаимодействия.</a:t>
            </a:r>
          </a:p>
          <a:p>
            <a:pPr>
              <a:lnSpc>
                <a:spcPct val="100000"/>
              </a:lnSpc>
            </a:pPr>
            <a:r>
              <a:rPr lang="ru-RU" sz="2000" b="0" dirty="0"/>
              <a:t>- Правовое обеспечение реализации образовательных программ в сетевой форме.</a:t>
            </a:r>
          </a:p>
          <a:p>
            <a:pPr>
              <a:lnSpc>
                <a:spcPct val="100000"/>
              </a:lnSpc>
            </a:pPr>
            <a:r>
              <a:rPr lang="ru-RU" sz="2000" b="0" dirty="0"/>
              <a:t>- Статус обучающихся </a:t>
            </a:r>
            <a:r>
              <a:rPr lang="ru-RU" sz="2000" b="0" dirty="0" smtClean="0"/>
              <a:t>при </a:t>
            </a:r>
            <a:r>
              <a:rPr lang="ru-RU" sz="2000" b="0" dirty="0"/>
              <a:t>реализации </a:t>
            </a:r>
            <a:r>
              <a:rPr lang="ru-RU" sz="2000" b="0" dirty="0" smtClean="0"/>
              <a:t>образовательной программы в сетевой форме.</a:t>
            </a:r>
            <a:endParaRPr lang="ru-RU" sz="2000" b="0" dirty="0"/>
          </a:p>
          <a:p>
            <a:pPr>
              <a:lnSpc>
                <a:spcPct val="100000"/>
              </a:lnSpc>
            </a:pPr>
            <a:r>
              <a:rPr lang="ru-RU" sz="2000" b="0" dirty="0"/>
              <a:t>- Финансовые условия обучения.</a:t>
            </a:r>
          </a:p>
          <a:p>
            <a:pPr>
              <a:lnSpc>
                <a:spcPct val="100000"/>
              </a:lnSpc>
            </a:pPr>
            <a:r>
              <a:rPr lang="ru-RU" sz="2000" b="0" dirty="0"/>
              <a:t>- Иные разделы (на усмотрение общеобразовательной организации).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566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O IOO_template_PP_80_16x9">
  <a:themeElements>
    <a:clrScheme name="ippk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pp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pk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pk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pk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pk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pk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pk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769</Words>
  <Application>Microsoft Office PowerPoint</Application>
  <PresentationFormat>Экран (16:9)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AO IOO_template_PP_80_16x9</vt:lpstr>
      <vt:lpstr>Презентация PowerPoint</vt:lpstr>
      <vt:lpstr>Презентация PowerPoint</vt:lpstr>
      <vt:lpstr>Нормативные основы</vt:lpstr>
      <vt:lpstr>Нормативные основы</vt:lpstr>
      <vt:lpstr>Методические письма</vt:lpstr>
      <vt:lpstr>Модели реализации сетевого взаимодействия</vt:lpstr>
      <vt:lpstr> Алгоритм деятельности образовательной организации для реализации образовательных программ в сетевой форме Аналитический блок</vt:lpstr>
      <vt:lpstr> Алгоритм деятельности образовательной организации для реализации образовательных программ в сетевой форме Нормативно-правовой блок</vt:lpstr>
      <vt:lpstr>Положение о реализации образовательных программ в сетевой форме (примерная структура)</vt:lpstr>
      <vt:lpstr>Перечень ЛНА, в которые вносятся изменения</vt:lpstr>
      <vt:lpstr>  Договор о сетевой форме реализации образовательных программ (примерная структура)   </vt:lpstr>
      <vt:lpstr> Алгоритм деятельности образовательной организации для реализации образовательных программ в сетевой форме Организационный  блок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Мария Владимировна Соколова</cp:lastModifiedBy>
  <cp:revision>17</cp:revision>
  <dcterms:created xsi:type="dcterms:W3CDTF">2019-09-09T10:54:21Z</dcterms:created>
  <dcterms:modified xsi:type="dcterms:W3CDTF">2020-06-09T10:27:28Z</dcterms:modified>
</cp:coreProperties>
</file>